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1" r:id="rId4"/>
    <p:sldId id="265" r:id="rId5"/>
    <p:sldId id="277" r:id="rId6"/>
    <p:sldId id="262" r:id="rId7"/>
    <p:sldId id="278" r:id="rId8"/>
    <p:sldId id="279" r:id="rId9"/>
    <p:sldId id="266" r:id="rId10"/>
    <p:sldId id="268" r:id="rId11"/>
    <p:sldId id="258" r:id="rId12"/>
    <p:sldId id="270" r:id="rId13"/>
    <p:sldId id="271" r:id="rId14"/>
    <p:sldId id="273" r:id="rId15"/>
    <p:sldId id="276" r:id="rId16"/>
    <p:sldId id="275" r:id="rId17"/>
    <p:sldId id="267" r:id="rId18"/>
    <p:sldId id="272" r:id="rId19"/>
  </p:sldIdLst>
  <p:sldSz cx="9144000" cy="6858000" type="screen4x3"/>
  <p:notesSz cx="6858000" cy="9144000"/>
  <p:custDataLst>
    <p:tags r:id="rId21"/>
  </p:custData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/>
    <p:restoredTop sz="94648"/>
  </p:normalViewPr>
  <p:slideViewPr>
    <p:cSldViewPr>
      <p:cViewPr varScale="1">
        <p:scale>
          <a:sx n="102" d="100"/>
          <a:sy n="102" d="100"/>
        </p:scale>
        <p:origin x="47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2C481-1E50-1644-937E-26F5BC6DAD6E}" type="datetimeFigureOut">
              <a:rPr kumimoji="1" lang="zh-TW" altLang="en-US" smtClean="0"/>
              <a:t>2021/5/19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5604D-0349-B940-A4E2-3641B2B76C2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350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信息增益：用每一個節點與上一個節點做比較，若增益越多代表特徵越有貢獻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5604D-0349-B940-A4E2-3641B2B76C2E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3192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最能區分標籤資料類別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5604D-0349-B940-A4E2-3641B2B76C2E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4126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2021/5/19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2021/5/19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2021/5/19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2021/5/19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2021/5/19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2021/5/19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2021/5/19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2021/5/19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2021/5/19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2021/5/19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2021/5/19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2021/5/19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roballz.com/2019/05/15/ML_decision_tree_detail/" TargetMode="External"/><Relationship Id="rId2" Type="http://schemas.openxmlformats.org/officeDocument/2006/relationships/hyperlink" Target="https://towardsdatascience.com/how-to-tune-a-decision-tree-f0372180168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ixun.net/view/1281.html" TargetMode="External"/><Relationship Id="rId5" Type="http://schemas.openxmlformats.org/officeDocument/2006/relationships/hyperlink" Target="https://medium.com/ai%E5%8F%8D%E6%96%97%E5%9F%8E/learning-model-decision-tree-1-%E5%88%86%E9%A1%9E%E6%A8%B9-5fbffd943c13" TargetMode="External"/><Relationship Id="rId4" Type="http://schemas.openxmlformats.org/officeDocument/2006/relationships/hyperlink" Target="https://zhuanlan.zhihu.com/p/39780305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decision-tree-implementation-pytho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Decision Tree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103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5286" y="2862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/>
              <a:t>決策樹學習三大步驟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980728"/>
            <a:ext cx="8229600" cy="4525963"/>
          </a:xfrm>
        </p:spPr>
        <p:txBody>
          <a:bodyPr>
            <a:normAutofit/>
          </a:bodyPr>
          <a:lstStyle/>
          <a:p>
            <a:pPr fontAlgn="base"/>
            <a:r>
              <a:rPr lang="zh-TW" altLang="en-US" sz="2400" b="1" dirty="0"/>
              <a:t>決策樹剪枝：</a:t>
            </a:r>
            <a:r>
              <a:rPr lang="zh-TW" altLang="en-US" sz="2400" dirty="0"/>
              <a:t>避免決策樹模型的過擬合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1" t="23818" r="23269" b="27066"/>
          <a:stretch/>
        </p:blipFill>
        <p:spPr bwMode="auto">
          <a:xfrm>
            <a:off x="92696" y="1973046"/>
            <a:ext cx="4104456" cy="2488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0" t="18889" r="22562" b="15333"/>
          <a:stretch/>
        </p:blipFill>
        <p:spPr bwMode="auto">
          <a:xfrm>
            <a:off x="4211960" y="1973046"/>
            <a:ext cx="472370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323528" y="5589240"/>
            <a:ext cx="8568952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3528" y="5592256"/>
            <a:ext cx="86409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i="1" dirty="0"/>
              <a:t>後剪枝決策樹通常比預剪枝決策樹保留了更多的分支，一般情形下，</a:t>
            </a:r>
            <a:r>
              <a:rPr lang="zh-TW" altLang="en-US" sz="1600" i="1" dirty="0">
                <a:solidFill>
                  <a:srgbClr val="FF0000"/>
                </a:solidFill>
              </a:rPr>
              <a:t>後剪枝決策樹的欠擬合風險小，泛華性能往往也要優於預剪枝決策樹</a:t>
            </a:r>
            <a:r>
              <a:rPr lang="zh-TW" altLang="en-US" sz="1600" i="1" dirty="0"/>
              <a:t>。但後剪枝過程是在構建完全決策樹之後進行的，並且要自底向上的對樹中的所有非葉結點進行逐一考察，因此其</a:t>
            </a:r>
            <a:r>
              <a:rPr lang="zh-TW" altLang="en-US" sz="1600" i="1" dirty="0">
                <a:solidFill>
                  <a:srgbClr val="FF0000"/>
                </a:solidFill>
              </a:rPr>
              <a:t>訓練時間開銷要比未剪枝決策樹和預剪枝決策樹都大得多</a:t>
            </a:r>
            <a:r>
              <a:rPr lang="zh-TW" altLang="en-US" sz="1600" i="1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85186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 err="1"/>
              <a:t>Sklearn</a:t>
            </a:r>
            <a:r>
              <a:rPr lang="en-US" altLang="zh-TW" dirty="0"/>
              <a:t> </a:t>
            </a:r>
            <a:r>
              <a:rPr lang="en-US" altLang="zh-TW" dirty="0" err="1"/>
              <a:t>DecisionTree</a:t>
            </a:r>
            <a:endParaRPr lang="zh-TW" altLang="en-US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8" t="36889" r="40375" b="38445"/>
          <a:stretch/>
        </p:blipFill>
        <p:spPr bwMode="auto">
          <a:xfrm>
            <a:off x="467544" y="1988840"/>
            <a:ext cx="8194965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2081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 err="1"/>
              <a:t>Sklearn.tree.DecisionTreeClassifier</a:t>
            </a:r>
            <a:endParaRPr lang="zh-TW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5496" y="980728"/>
            <a:ext cx="9217024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600" dirty="0">
                <a:latin typeface="Arial" pitchFamily="34" charset="0"/>
                <a:ea typeface="新細明體" pitchFamily="18" charset="-120"/>
                <a:cs typeface="新細明體" pitchFamily="18" charset="-120"/>
              </a:rPr>
              <a:t>class </a:t>
            </a:r>
            <a:r>
              <a:rPr kumimoji="1" lang="en-US" altLang="zh-TW" sz="1600" dirty="0" err="1">
                <a:latin typeface="Arial" pitchFamily="34" charset="0"/>
                <a:ea typeface="新細明體" pitchFamily="18" charset="-120"/>
                <a:cs typeface="新細明體" pitchFamily="18" charset="-120"/>
              </a:rPr>
              <a:t>sklearn.tree.DecisionTreeClassifier</a:t>
            </a:r>
            <a:r>
              <a:rPr kumimoji="1" lang="en-US" altLang="zh-TW" sz="1600" dirty="0">
                <a:latin typeface="Arial" pitchFamily="34" charset="0"/>
                <a:ea typeface="新細明體" pitchFamily="18" charset="-120"/>
                <a:cs typeface="新細明體" pitchFamily="18" charset="-120"/>
              </a:rPr>
              <a:t>(*, criterion='</a:t>
            </a:r>
            <a:r>
              <a:rPr kumimoji="1" lang="en-US" altLang="zh-TW" sz="1600" dirty="0" err="1">
                <a:latin typeface="Arial" pitchFamily="34" charset="0"/>
                <a:ea typeface="新細明體" pitchFamily="18" charset="-120"/>
                <a:cs typeface="新細明體" pitchFamily="18" charset="-120"/>
              </a:rPr>
              <a:t>gini</a:t>
            </a:r>
            <a:r>
              <a:rPr kumimoji="1" lang="en-US" altLang="zh-TW" sz="1600" dirty="0">
                <a:latin typeface="Arial" pitchFamily="34" charset="0"/>
                <a:ea typeface="新細明體" pitchFamily="18" charset="-120"/>
                <a:cs typeface="新細明體" pitchFamily="18" charset="-120"/>
              </a:rPr>
              <a:t>', splitter='best', </a:t>
            </a:r>
            <a:r>
              <a:rPr kumimoji="1" lang="en-US" altLang="zh-TW" sz="1600" dirty="0" err="1">
                <a:latin typeface="Arial" pitchFamily="34" charset="0"/>
                <a:ea typeface="新細明體" pitchFamily="18" charset="-120"/>
                <a:cs typeface="新細明體" pitchFamily="18" charset="-120"/>
              </a:rPr>
              <a:t>max_depth</a:t>
            </a:r>
            <a:r>
              <a:rPr kumimoji="1" lang="en-US" altLang="zh-TW" sz="1600" dirty="0">
                <a:latin typeface="Arial" pitchFamily="34" charset="0"/>
                <a:ea typeface="新細明體" pitchFamily="18" charset="-120"/>
                <a:cs typeface="新細明體" pitchFamily="18" charset="-120"/>
              </a:rPr>
              <a:t>=None, </a:t>
            </a:r>
            <a:r>
              <a:rPr kumimoji="1" lang="en-US" altLang="zh-TW" sz="1600" dirty="0" err="1">
                <a:latin typeface="Arial" pitchFamily="34" charset="0"/>
                <a:ea typeface="新細明體" pitchFamily="18" charset="-120"/>
                <a:cs typeface="新細明體" pitchFamily="18" charset="-120"/>
              </a:rPr>
              <a:t>min_samples_split</a:t>
            </a:r>
            <a:r>
              <a:rPr kumimoji="1" lang="en-US" altLang="zh-TW" sz="1600" dirty="0">
                <a:latin typeface="Arial" pitchFamily="34" charset="0"/>
                <a:ea typeface="新細明體" pitchFamily="18" charset="-120"/>
                <a:cs typeface="新細明體" pitchFamily="18" charset="-120"/>
              </a:rPr>
              <a:t>=2, </a:t>
            </a:r>
            <a:r>
              <a:rPr kumimoji="1" lang="en-US" altLang="zh-TW" sz="1600" dirty="0" err="1">
                <a:latin typeface="Arial" pitchFamily="34" charset="0"/>
                <a:ea typeface="新細明體" pitchFamily="18" charset="-120"/>
                <a:cs typeface="新細明體" pitchFamily="18" charset="-120"/>
              </a:rPr>
              <a:t>min_samples_leaf</a:t>
            </a:r>
            <a:r>
              <a:rPr kumimoji="1" lang="en-US" altLang="zh-TW" sz="1600" dirty="0">
                <a:latin typeface="Arial" pitchFamily="34" charset="0"/>
                <a:ea typeface="新細明體" pitchFamily="18" charset="-120"/>
                <a:cs typeface="新細明體" pitchFamily="18" charset="-120"/>
              </a:rPr>
              <a:t>=1, </a:t>
            </a:r>
            <a:r>
              <a:rPr kumimoji="1" lang="en-US" altLang="zh-TW" sz="1600" dirty="0" err="1">
                <a:latin typeface="Arial" pitchFamily="34" charset="0"/>
                <a:ea typeface="新細明體" pitchFamily="18" charset="-120"/>
                <a:cs typeface="新細明體" pitchFamily="18" charset="-120"/>
              </a:rPr>
              <a:t>min_weight_fraction_leaf</a:t>
            </a:r>
            <a:r>
              <a:rPr kumimoji="1" lang="en-US" altLang="zh-TW" sz="1600" dirty="0">
                <a:latin typeface="Arial" pitchFamily="34" charset="0"/>
                <a:ea typeface="新細明體" pitchFamily="18" charset="-120"/>
                <a:cs typeface="新細明體" pitchFamily="18" charset="-120"/>
              </a:rPr>
              <a:t>=0.0, </a:t>
            </a:r>
            <a:r>
              <a:rPr kumimoji="1" lang="en-US" altLang="zh-TW" sz="1600" dirty="0" err="1">
                <a:latin typeface="Arial" pitchFamily="34" charset="0"/>
                <a:ea typeface="新細明體" pitchFamily="18" charset="-120"/>
                <a:cs typeface="新細明體" pitchFamily="18" charset="-120"/>
              </a:rPr>
              <a:t>max_features</a:t>
            </a:r>
            <a:r>
              <a:rPr kumimoji="1" lang="en-US" altLang="zh-TW" sz="1600" dirty="0">
                <a:latin typeface="Arial" pitchFamily="34" charset="0"/>
                <a:ea typeface="新細明體" pitchFamily="18" charset="-120"/>
                <a:cs typeface="新細明體" pitchFamily="18" charset="-120"/>
              </a:rPr>
              <a:t>=None, </a:t>
            </a:r>
            <a:r>
              <a:rPr kumimoji="1" lang="en-US" altLang="zh-TW" sz="1600" dirty="0" err="1">
                <a:latin typeface="Arial" pitchFamily="34" charset="0"/>
                <a:ea typeface="新細明體" pitchFamily="18" charset="-120"/>
                <a:cs typeface="新細明體" pitchFamily="18" charset="-120"/>
              </a:rPr>
              <a:t>random_state</a:t>
            </a:r>
            <a:r>
              <a:rPr kumimoji="1" lang="en-US" altLang="zh-TW" sz="1600" dirty="0">
                <a:latin typeface="Arial" pitchFamily="34" charset="0"/>
                <a:ea typeface="新細明體" pitchFamily="18" charset="-120"/>
                <a:cs typeface="新細明體" pitchFamily="18" charset="-120"/>
              </a:rPr>
              <a:t>=None, </a:t>
            </a:r>
            <a:r>
              <a:rPr kumimoji="1" lang="en-US" altLang="zh-TW" sz="1600" dirty="0" err="1">
                <a:latin typeface="Arial" pitchFamily="34" charset="0"/>
                <a:ea typeface="新細明體" pitchFamily="18" charset="-120"/>
                <a:cs typeface="新細明體" pitchFamily="18" charset="-120"/>
              </a:rPr>
              <a:t>max_leaf_nodes</a:t>
            </a:r>
            <a:r>
              <a:rPr kumimoji="1" lang="en-US" altLang="zh-TW" sz="1600" dirty="0">
                <a:latin typeface="Arial" pitchFamily="34" charset="0"/>
                <a:ea typeface="新細明體" pitchFamily="18" charset="-120"/>
                <a:cs typeface="新細明體" pitchFamily="18" charset="-120"/>
              </a:rPr>
              <a:t>=None, </a:t>
            </a:r>
            <a:r>
              <a:rPr kumimoji="1" lang="en-US" altLang="zh-TW" sz="1600" dirty="0" err="1">
                <a:latin typeface="Arial" pitchFamily="34" charset="0"/>
                <a:ea typeface="新細明體" pitchFamily="18" charset="-120"/>
                <a:cs typeface="新細明體" pitchFamily="18" charset="-120"/>
              </a:rPr>
              <a:t>min_impurity_decrease</a:t>
            </a:r>
            <a:r>
              <a:rPr kumimoji="1" lang="en-US" altLang="zh-TW" sz="1600" dirty="0">
                <a:latin typeface="Arial" pitchFamily="34" charset="0"/>
                <a:ea typeface="新細明體" pitchFamily="18" charset="-120"/>
                <a:cs typeface="新細明體" pitchFamily="18" charset="-120"/>
              </a:rPr>
              <a:t>=0.0, </a:t>
            </a:r>
            <a:r>
              <a:rPr kumimoji="1" lang="en-US" altLang="zh-TW" sz="1600" dirty="0" err="1">
                <a:latin typeface="Arial" pitchFamily="34" charset="0"/>
                <a:ea typeface="新細明體" pitchFamily="18" charset="-120"/>
                <a:cs typeface="新細明體" pitchFamily="18" charset="-120"/>
              </a:rPr>
              <a:t>min_impurity_split</a:t>
            </a:r>
            <a:r>
              <a:rPr kumimoji="1" lang="en-US" altLang="zh-TW" sz="1600" dirty="0">
                <a:latin typeface="Arial" pitchFamily="34" charset="0"/>
                <a:ea typeface="新細明體" pitchFamily="18" charset="-120"/>
                <a:cs typeface="新細明體" pitchFamily="18" charset="-120"/>
              </a:rPr>
              <a:t>=None, </a:t>
            </a:r>
            <a:r>
              <a:rPr kumimoji="1" lang="en-US" altLang="zh-TW" sz="1600" dirty="0" err="1">
                <a:latin typeface="Arial" pitchFamily="34" charset="0"/>
                <a:ea typeface="新細明體" pitchFamily="18" charset="-120"/>
                <a:cs typeface="新細明體" pitchFamily="18" charset="-120"/>
              </a:rPr>
              <a:t>class_weight</a:t>
            </a:r>
            <a:r>
              <a:rPr kumimoji="1" lang="en-US" altLang="zh-TW" sz="1600" dirty="0">
                <a:latin typeface="Arial" pitchFamily="34" charset="0"/>
                <a:ea typeface="新細明體" pitchFamily="18" charset="-120"/>
                <a:cs typeface="新細明體" pitchFamily="18" charset="-120"/>
              </a:rPr>
              <a:t>=None, </a:t>
            </a:r>
            <a:r>
              <a:rPr kumimoji="1" lang="en-US" altLang="zh-TW" sz="1600" dirty="0" err="1">
                <a:latin typeface="Arial" pitchFamily="34" charset="0"/>
                <a:ea typeface="新細明體" pitchFamily="18" charset="-120"/>
                <a:cs typeface="新細明體" pitchFamily="18" charset="-120"/>
              </a:rPr>
              <a:t>ccp_alpha</a:t>
            </a:r>
            <a:r>
              <a:rPr kumimoji="1" lang="en-US" altLang="zh-TW" sz="1600" dirty="0">
                <a:latin typeface="Arial" pitchFamily="34" charset="0"/>
                <a:ea typeface="新細明體" pitchFamily="18" charset="-120"/>
                <a:cs typeface="新細明體" pitchFamily="18" charset="-120"/>
              </a:rPr>
              <a:t>=0.0)</a:t>
            </a:r>
            <a:endParaRPr kumimoji="1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3528" y="2132856"/>
            <a:ext cx="6397392" cy="46198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it-IT" altLang="zh-TW" b="1" dirty="0"/>
              <a:t>criterion</a:t>
            </a:r>
            <a:r>
              <a:rPr lang="it-IT" altLang="zh-TW" b="1" i="1" dirty="0"/>
              <a:t>{“gini”, “entropy”}, default=”gini”</a:t>
            </a:r>
          </a:p>
          <a:p>
            <a:pPr>
              <a:lnSpc>
                <a:spcPct val="150000"/>
              </a:lnSpc>
            </a:pPr>
            <a:r>
              <a:rPr lang="en-US" altLang="zh-TW" b="1" dirty="0"/>
              <a:t>splitter</a:t>
            </a:r>
            <a:r>
              <a:rPr lang="en-US" altLang="zh-TW" b="1" i="1" dirty="0"/>
              <a:t>{“best”, “random”}, default=”best”</a:t>
            </a:r>
          </a:p>
          <a:p>
            <a:pPr>
              <a:lnSpc>
                <a:spcPct val="150000"/>
              </a:lnSpc>
            </a:pPr>
            <a:r>
              <a:rPr lang="en-US" altLang="zh-TW" b="1" dirty="0" err="1"/>
              <a:t>max_depth</a:t>
            </a:r>
            <a:r>
              <a:rPr lang="en-US" altLang="zh-TW" b="1" dirty="0"/>
              <a:t>:</a:t>
            </a:r>
            <a:r>
              <a:rPr lang="zh-TW" altLang="en-US" b="1" dirty="0"/>
              <a:t> </a:t>
            </a:r>
            <a:r>
              <a:rPr lang="en-US" altLang="zh-TW" b="1" i="1" dirty="0" err="1"/>
              <a:t>int</a:t>
            </a:r>
            <a:r>
              <a:rPr lang="en-US" altLang="zh-TW" b="1" i="1" dirty="0"/>
              <a:t>, default=None</a:t>
            </a:r>
          </a:p>
          <a:p>
            <a:pPr>
              <a:lnSpc>
                <a:spcPct val="150000"/>
              </a:lnSpc>
            </a:pPr>
            <a:r>
              <a:rPr lang="en-US" altLang="zh-TW" b="1" dirty="0" err="1"/>
              <a:t>min_samples_split</a:t>
            </a:r>
            <a:r>
              <a:rPr lang="en-US" altLang="zh-TW" b="1" dirty="0"/>
              <a:t>: </a:t>
            </a:r>
            <a:r>
              <a:rPr lang="en-US" altLang="zh-TW" b="1" i="1" dirty="0" err="1"/>
              <a:t>int</a:t>
            </a:r>
            <a:r>
              <a:rPr lang="en-US" altLang="zh-TW" b="1" i="1" dirty="0"/>
              <a:t> or float, default=2</a:t>
            </a:r>
          </a:p>
          <a:p>
            <a:pPr>
              <a:lnSpc>
                <a:spcPct val="150000"/>
              </a:lnSpc>
            </a:pPr>
            <a:r>
              <a:rPr lang="en-US" altLang="zh-TW" b="1" dirty="0" err="1"/>
              <a:t>min_samples_leaf</a:t>
            </a:r>
            <a:r>
              <a:rPr lang="en-US" altLang="zh-TW" b="1" dirty="0"/>
              <a:t>: </a:t>
            </a:r>
            <a:r>
              <a:rPr lang="en-US" altLang="zh-TW" b="1" i="1" dirty="0" err="1"/>
              <a:t>int</a:t>
            </a:r>
            <a:r>
              <a:rPr lang="en-US" altLang="zh-TW" b="1" i="1" dirty="0"/>
              <a:t> or float, default=1</a:t>
            </a:r>
          </a:p>
          <a:p>
            <a:pPr>
              <a:lnSpc>
                <a:spcPct val="150000"/>
              </a:lnSpc>
            </a:pPr>
            <a:r>
              <a:rPr lang="en-US" altLang="zh-TW" b="1" dirty="0" err="1"/>
              <a:t>min_weight_fraction_leaf</a:t>
            </a:r>
            <a:r>
              <a:rPr lang="en-US" altLang="zh-TW" b="1" dirty="0"/>
              <a:t>: </a:t>
            </a:r>
            <a:r>
              <a:rPr lang="en-US" altLang="zh-TW" b="1" i="1" dirty="0"/>
              <a:t>float, default=0.0</a:t>
            </a:r>
          </a:p>
          <a:p>
            <a:pPr>
              <a:lnSpc>
                <a:spcPct val="150000"/>
              </a:lnSpc>
            </a:pPr>
            <a:r>
              <a:rPr lang="en-US" altLang="zh-TW" b="1" dirty="0" err="1"/>
              <a:t>max_features</a:t>
            </a:r>
            <a:r>
              <a:rPr lang="en-US" altLang="zh-TW" b="1" dirty="0"/>
              <a:t>: </a:t>
            </a:r>
            <a:r>
              <a:rPr lang="en-US" altLang="zh-TW" b="1" i="1" dirty="0" err="1"/>
              <a:t>int</a:t>
            </a:r>
            <a:r>
              <a:rPr lang="en-US" altLang="zh-TW" b="1" i="1" dirty="0"/>
              <a:t>, float or {“auto”, “</a:t>
            </a:r>
            <a:r>
              <a:rPr lang="en-US" altLang="zh-TW" b="1" i="1" dirty="0" err="1"/>
              <a:t>sqrt</a:t>
            </a:r>
            <a:r>
              <a:rPr lang="en-US" altLang="zh-TW" b="1" i="1" dirty="0"/>
              <a:t>”, “log2”}, default=None</a:t>
            </a:r>
          </a:p>
          <a:p>
            <a:pPr>
              <a:lnSpc>
                <a:spcPct val="150000"/>
              </a:lnSpc>
            </a:pPr>
            <a:r>
              <a:rPr lang="en-US" altLang="zh-TW" b="1" dirty="0" err="1"/>
              <a:t>random_state</a:t>
            </a:r>
            <a:r>
              <a:rPr lang="en-US" altLang="zh-TW" b="1" dirty="0"/>
              <a:t>: </a:t>
            </a:r>
            <a:r>
              <a:rPr lang="en-US" altLang="zh-TW" b="1" i="1" dirty="0" err="1"/>
              <a:t>int</a:t>
            </a:r>
            <a:r>
              <a:rPr lang="en-US" altLang="zh-TW" b="1" i="1" dirty="0"/>
              <a:t>, </a:t>
            </a:r>
            <a:r>
              <a:rPr lang="en-US" altLang="zh-TW" b="1" i="1" dirty="0" err="1"/>
              <a:t>RandomState</a:t>
            </a:r>
            <a:r>
              <a:rPr lang="en-US" altLang="zh-TW" b="1" i="1" dirty="0"/>
              <a:t> instance or None, default=None</a:t>
            </a:r>
          </a:p>
          <a:p>
            <a:pPr>
              <a:lnSpc>
                <a:spcPct val="150000"/>
              </a:lnSpc>
            </a:pPr>
            <a:r>
              <a:rPr lang="en-US" altLang="zh-TW" b="1" dirty="0" err="1"/>
              <a:t>max_leaf_nodes</a:t>
            </a:r>
            <a:r>
              <a:rPr lang="en-US" altLang="zh-TW" b="1" dirty="0"/>
              <a:t>: </a:t>
            </a:r>
            <a:r>
              <a:rPr lang="en-US" altLang="zh-TW" b="1" i="1" dirty="0" err="1"/>
              <a:t>int</a:t>
            </a:r>
            <a:r>
              <a:rPr lang="en-US" altLang="zh-TW" b="1" i="1" dirty="0"/>
              <a:t>, default=None</a:t>
            </a:r>
          </a:p>
          <a:p>
            <a:pPr>
              <a:lnSpc>
                <a:spcPct val="150000"/>
              </a:lnSpc>
            </a:pPr>
            <a:r>
              <a:rPr lang="en-US" altLang="zh-TW" b="1" dirty="0" err="1"/>
              <a:t>min_impurity_decrease</a:t>
            </a:r>
            <a:r>
              <a:rPr lang="en-US" altLang="zh-TW" b="1" dirty="0"/>
              <a:t>: </a:t>
            </a:r>
            <a:r>
              <a:rPr lang="en-US" altLang="zh-TW" b="1" i="1" dirty="0"/>
              <a:t>float, default=0.0</a:t>
            </a:r>
          </a:p>
          <a:p>
            <a:pPr>
              <a:lnSpc>
                <a:spcPct val="150000"/>
              </a:lnSpc>
            </a:pPr>
            <a:r>
              <a:rPr lang="en-US" altLang="zh-TW" b="1" dirty="0" err="1"/>
              <a:t>min_impurity_split</a:t>
            </a:r>
            <a:r>
              <a:rPr lang="en-US" altLang="zh-TW" b="1" dirty="0"/>
              <a:t>: </a:t>
            </a:r>
            <a:r>
              <a:rPr lang="en-US" altLang="zh-TW" b="1" i="1" dirty="0"/>
              <a:t>float, default=0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9392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496" y="-1714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 err="1"/>
              <a:t>Sklearn.tree.DecisionTreeClassifier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7612" y="620688"/>
            <a:ext cx="8640960" cy="677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TW" sz="2400" b="1" dirty="0"/>
              <a:t>Splitter </a:t>
            </a:r>
            <a:r>
              <a:rPr lang="zh-TW" altLang="en-US" b="1" dirty="0"/>
              <a:t>用作控制決策樹的隨機性</a:t>
            </a:r>
            <a:endParaRPr lang="en-US" altLang="zh-TW" b="1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altLang="zh-TW" sz="1600" dirty="0"/>
              <a:t>"best":</a:t>
            </a:r>
            <a:r>
              <a:rPr lang="zh-TW" altLang="en-US" sz="1400" b="1" dirty="0"/>
              <a:t>優先選擇更重要的特徵進行分枝</a:t>
            </a:r>
            <a:endParaRPr lang="zh-TW" altLang="en-US" sz="1400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en-US" altLang="zh-TW" sz="1600" dirty="0"/>
              <a:t>“random”:</a:t>
            </a:r>
            <a:r>
              <a:rPr lang="zh-TW" altLang="en-US" sz="1400" dirty="0"/>
              <a:t>決策樹在分枝時更為隨機，對訓練集的擬合會降低</a:t>
            </a:r>
            <a:r>
              <a:rPr lang="en-US" altLang="zh-TW" sz="1400" dirty="0"/>
              <a:t>(</a:t>
            </a:r>
            <a:r>
              <a:rPr lang="zh-TW" altLang="en-US" sz="1400" b="1" dirty="0"/>
              <a:t>防止過擬合的一種方式</a:t>
            </a:r>
            <a:r>
              <a:rPr lang="en-US" altLang="zh-TW" sz="1400" dirty="0"/>
              <a:t>)</a:t>
            </a:r>
          </a:p>
          <a:p>
            <a:pPr fontAlgn="base"/>
            <a:endParaRPr lang="en-US" altLang="zh-TW" sz="1200" b="1" dirty="0"/>
          </a:p>
          <a:p>
            <a:pPr fontAlgn="base"/>
            <a:r>
              <a:rPr lang="en-US" altLang="zh-TW" sz="2400" b="1" dirty="0" err="1"/>
              <a:t>max_depth</a:t>
            </a:r>
            <a:r>
              <a:rPr lang="en-US" altLang="zh-TW" sz="2400" b="1" dirty="0"/>
              <a:t> </a:t>
            </a:r>
            <a:r>
              <a:rPr lang="zh-TW" altLang="en-US" b="1" dirty="0"/>
              <a:t>限制樹的最大深度，超過設定深度的樹枝全部剪掉</a:t>
            </a:r>
            <a:endParaRPr lang="en-US" altLang="zh-TW" b="1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zh-TW" altLang="en-US" sz="1600" dirty="0"/>
              <a:t>最廣泛剪枝參數</a:t>
            </a:r>
          </a:p>
          <a:p>
            <a:pPr marL="285750" indent="-285750" fontAlgn="base">
              <a:buFont typeface="Arial" pitchFamily="34" charset="0"/>
              <a:buChar char="•"/>
            </a:pPr>
            <a:r>
              <a:rPr lang="zh-TW" altLang="en-US" sz="1600" dirty="0"/>
              <a:t>在高維度、低樣本量時非常有效</a:t>
            </a:r>
            <a:endParaRPr lang="en-US" altLang="zh-TW" sz="1600" dirty="0"/>
          </a:p>
          <a:p>
            <a:pPr fontAlgn="base"/>
            <a:endParaRPr lang="zh-TW" altLang="en-US" sz="1600" dirty="0"/>
          </a:p>
          <a:p>
            <a:pPr fontAlgn="base"/>
            <a:r>
              <a:rPr lang="en-US" altLang="zh-TW" sz="2400" b="1" dirty="0" err="1"/>
              <a:t>min_samples_leaf</a:t>
            </a:r>
            <a:endParaRPr lang="en-US" altLang="zh-TW" sz="2400" b="1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zh-TW" altLang="en-US" sz="1600" dirty="0"/>
              <a:t>一個節點在分枝後每個子節點都必須包含至少</a:t>
            </a:r>
            <a:r>
              <a:rPr lang="en-US" altLang="zh-TW" sz="1600" dirty="0" err="1"/>
              <a:t>min_samples_leaf</a:t>
            </a:r>
            <a:r>
              <a:rPr lang="zh-TW" altLang="en-US" sz="1600" dirty="0"/>
              <a:t>個訓練樣本；</a:t>
            </a:r>
            <a:br>
              <a:rPr lang="zh-TW" altLang="en-US" sz="1600" dirty="0"/>
            </a:br>
            <a:r>
              <a:rPr lang="zh-TW" altLang="en-US" sz="1600" dirty="0"/>
              <a:t>分枝會朝每個子節點包含</a:t>
            </a:r>
            <a:r>
              <a:rPr lang="en-US" altLang="zh-TW" sz="1600" dirty="0" err="1"/>
              <a:t>min_samples_leaf</a:t>
            </a:r>
            <a:r>
              <a:rPr lang="zh-TW" altLang="en-US" sz="1600" dirty="0"/>
              <a:t>個樣本方向發展</a:t>
            </a:r>
            <a:endParaRPr lang="en-US" altLang="zh-TW" sz="1600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zh-TW" altLang="en-US" sz="1600" dirty="0"/>
              <a:t>一般搭配</a:t>
            </a:r>
            <a:r>
              <a:rPr lang="en-US" altLang="zh-TW" sz="1600" dirty="0" err="1"/>
              <a:t>max_depth</a:t>
            </a:r>
            <a:r>
              <a:rPr lang="zh-TW" altLang="en-US" sz="1600" dirty="0"/>
              <a:t>使用</a:t>
            </a:r>
            <a:endParaRPr lang="en-US" altLang="zh-TW" sz="1600" dirty="0"/>
          </a:p>
          <a:p>
            <a:pPr fontAlgn="base"/>
            <a:endParaRPr lang="zh-TW" altLang="en-US" sz="1600" dirty="0"/>
          </a:p>
          <a:p>
            <a:pPr fontAlgn="base"/>
            <a:r>
              <a:rPr lang="en-US" altLang="zh-TW" sz="2400" b="1" dirty="0" err="1"/>
              <a:t>min_samples_split</a:t>
            </a:r>
            <a:endParaRPr lang="en-US" altLang="zh-TW" sz="2400" b="1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zh-TW" altLang="en-US" sz="1600" dirty="0"/>
              <a:t>一個內部節點必須包含至少</a:t>
            </a:r>
            <a:r>
              <a:rPr lang="en-US" altLang="zh-TW" sz="1600" dirty="0" err="1"/>
              <a:t>min_samples_split</a:t>
            </a:r>
            <a:r>
              <a:rPr lang="zh-TW" altLang="en-US" sz="1600" dirty="0"/>
              <a:t>個訓練樣本，否則分枝不會發生</a:t>
            </a:r>
            <a:endParaRPr lang="en-US" altLang="zh-TW" sz="1600" dirty="0"/>
          </a:p>
          <a:p>
            <a:pPr marL="285750" indent="-285750" fontAlgn="base">
              <a:buFont typeface="Arial" pitchFamily="34" charset="0"/>
              <a:buChar char="•"/>
            </a:pPr>
            <a:endParaRPr lang="en-US" altLang="zh-TW" sz="1600" dirty="0"/>
          </a:p>
          <a:p>
            <a:pPr fontAlgn="base"/>
            <a:r>
              <a:rPr lang="en-US" altLang="zh-TW" sz="2400" b="1" dirty="0" err="1"/>
              <a:t>max_features</a:t>
            </a:r>
            <a:r>
              <a:rPr lang="en-US" altLang="zh-TW" sz="2400" b="1" dirty="0"/>
              <a:t> </a:t>
            </a:r>
            <a:r>
              <a:rPr lang="zh-TW" altLang="en-US" b="1" dirty="0"/>
              <a:t>限制分枝時考慮的特徵個數，超過限制個數的特徵都會被捨棄</a:t>
            </a:r>
            <a:endParaRPr lang="en-US" altLang="zh-TW" b="1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zh-TW" altLang="en-US" sz="1600" dirty="0"/>
              <a:t>在不知道決策樹中的各個特徵的重要性情況下，設定這個參數會導致學習不足</a:t>
            </a:r>
            <a:endParaRPr lang="en-US" altLang="zh-TW" sz="1600" dirty="0"/>
          </a:p>
          <a:p>
            <a:pPr fontAlgn="base"/>
            <a:endParaRPr lang="zh-TW" altLang="en-US" sz="1400" dirty="0"/>
          </a:p>
          <a:p>
            <a:pPr fontAlgn="base"/>
            <a:r>
              <a:rPr lang="en-US" altLang="zh-TW" sz="2400" b="1" dirty="0" err="1"/>
              <a:t>min_impurity_decrease</a:t>
            </a:r>
            <a:r>
              <a:rPr lang="zh-TW" altLang="en-US" sz="2400" b="1" dirty="0"/>
              <a:t> </a:t>
            </a:r>
            <a:r>
              <a:rPr lang="zh-TW" altLang="zh-TW" b="1" dirty="0"/>
              <a:t>切分點不純度最小減少程度</a:t>
            </a:r>
            <a:endParaRPr lang="en-US" altLang="zh-TW" b="1" dirty="0"/>
          </a:p>
          <a:p>
            <a:pPr marL="285750" indent="-285750" fontAlgn="base">
              <a:buFont typeface="Arial" pitchFamily="34" charset="0"/>
              <a:buChar char="•"/>
            </a:pPr>
            <a:r>
              <a:rPr lang="zh-TW" altLang="zh-TW" sz="1600" dirty="0"/>
              <a:t>如果某個結點的不純度減少小於這個值，那麼該切分點就會被刪除</a:t>
            </a:r>
            <a:endParaRPr lang="en-US" altLang="zh-TW" sz="1600" dirty="0"/>
          </a:p>
          <a:p>
            <a:pPr fontAlgn="base"/>
            <a:endParaRPr lang="en-US" altLang="zh-TW" sz="2400" b="1" dirty="0"/>
          </a:p>
          <a:p>
            <a:pPr fontAlgn="base"/>
            <a:r>
              <a:rPr lang="en-US" altLang="zh-TW" sz="2400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7808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/>
              <a:t>實例</a:t>
            </a:r>
            <a:r>
              <a:rPr lang="en-US" altLang="zh-TW" dirty="0"/>
              <a:t>: IRIS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00200"/>
            <a:ext cx="8435280" cy="4525963"/>
          </a:xfrm>
        </p:spPr>
        <p:txBody>
          <a:bodyPr/>
          <a:lstStyle/>
          <a:p>
            <a:r>
              <a:rPr lang="zh-TW" altLang="en-US" dirty="0"/>
              <a:t>目的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sz="2800" dirty="0"/>
              <a:t>建立決策樹模型達到可根據新資料預測花種</a:t>
            </a:r>
            <a:endParaRPr lang="en-US" altLang="zh-TW" sz="2800" dirty="0"/>
          </a:p>
        </p:txBody>
      </p:sp>
      <p:pic>
        <p:nvPicPr>
          <p:cNvPr id="13314" name="Picture 2" descr="Basic Analysis of the Iris Data set Using Python | by Oluwasogo Oluwafemi  Ogundowole | CodebagNG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84526"/>
            <a:ext cx="5544616" cy="416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11560" y="1196752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https://github.com/ausb05/Decision-tree_IRIS.git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6417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/>
              <a:t>實例</a:t>
            </a:r>
            <a:r>
              <a:rPr lang="en-US" altLang="zh-TW" dirty="0"/>
              <a:t>: IRIS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00200"/>
            <a:ext cx="8435280" cy="4525963"/>
          </a:xfrm>
        </p:spPr>
        <p:txBody>
          <a:bodyPr/>
          <a:lstStyle/>
          <a:p>
            <a:r>
              <a:rPr lang="en-US" altLang="zh-TW" dirty="0" err="1"/>
              <a:t>Data.head</a:t>
            </a:r>
            <a:r>
              <a:rPr lang="en-US" altLang="zh-TW" dirty="0"/>
              <a:t>()</a:t>
            </a:r>
          </a:p>
          <a:p>
            <a:pPr lvl="1"/>
            <a:r>
              <a:rPr lang="en-US" altLang="zh-TW" sz="2400" dirty="0"/>
              <a:t>Columns: </a:t>
            </a:r>
            <a:r>
              <a:rPr lang="en-US" altLang="zh-TW" sz="2400" dirty="0" err="1"/>
              <a:t>Sepal_length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Sepal_width</a:t>
            </a:r>
            <a:r>
              <a:rPr lang="en-US" altLang="zh-TW" sz="2400" dirty="0"/>
              <a:t> </a:t>
            </a:r>
          </a:p>
          <a:p>
            <a:pPr marL="857250" lvl="2" indent="0">
              <a:buNone/>
            </a:pPr>
            <a:r>
              <a:rPr lang="en-US" altLang="zh-TW" sz="2000" dirty="0"/>
              <a:t>                   </a:t>
            </a:r>
            <a:r>
              <a:rPr lang="en-US" altLang="zh-TW" dirty="0" err="1"/>
              <a:t>Petal_Length</a:t>
            </a:r>
            <a:r>
              <a:rPr lang="en-US" altLang="zh-TW" dirty="0"/>
              <a:t>, </a:t>
            </a:r>
            <a:r>
              <a:rPr lang="en-US" altLang="zh-TW" dirty="0" err="1"/>
              <a:t>Petal_width</a:t>
            </a:r>
            <a:endParaRPr lang="en-US" altLang="zh-TW" dirty="0"/>
          </a:p>
          <a:p>
            <a:pPr marL="857250" lvl="2" indent="0">
              <a:buNone/>
            </a:pPr>
            <a:r>
              <a:rPr lang="en-US" altLang="zh-TW" dirty="0"/>
              <a:t>                Species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1" t="50000" r="54039" b="33105"/>
          <a:stretch/>
        </p:blipFill>
        <p:spPr bwMode="auto">
          <a:xfrm>
            <a:off x="1115616" y="3789040"/>
            <a:ext cx="6792309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9384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/>
              <a:t>實例</a:t>
            </a:r>
            <a:r>
              <a:rPr lang="en-US" altLang="zh-TW" dirty="0"/>
              <a:t>: IRIS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00200"/>
            <a:ext cx="8435280" cy="4525963"/>
          </a:xfrm>
        </p:spPr>
        <p:txBody>
          <a:bodyPr/>
          <a:lstStyle/>
          <a:p>
            <a:r>
              <a:rPr lang="zh-TW" altLang="en-US" dirty="0"/>
              <a:t>結果</a:t>
            </a:r>
            <a:r>
              <a:rPr lang="en-US" altLang="zh-TW" dirty="0"/>
              <a:t>:</a:t>
            </a:r>
            <a:endParaRPr lang="en-US" altLang="zh-TW" sz="2800" dirty="0"/>
          </a:p>
        </p:txBody>
      </p:sp>
      <p:sp>
        <p:nvSpPr>
          <p:cNvPr id="4" name="AutoShape 2" descr="data:image/png;base64,iVBORw0KGgoAAAANSUhEUgAABGoAAARNCAYAAAAKHqaIAAAABHNCSVQICAgIfAhkiAAAAAlwSFlzAAALEgAACxIB0t1+/AAAADh0RVh0U29mdHdhcmUAbWF0cGxvdGxpYiB2ZXJzaW9uMy4xLjMsIGh0dHA6Ly9tYXRwbG90bGliLm9yZy+AADFEAAAgAElEQVR4nOzdeZyPVf/H8feZwayGmbHE2A1D2Uf2fQwpUjftkiFlz5KQfey7irSJxC/cJC2UvZAla5KUrI0lW411MHN+f0y+9z03Mwxmrllezx7X43HPuc451/v77Y58OudcxlorAAAAAAAAOM/N6QAAAAAAAACIR6EGAAAAAAAgjaBQAwAAAAAAkEZQqAEAAAAAAEgjKNQAAAAAAACkERRqAAAAAAAA0ggKNQAAAAAAAGkEhRoAAAAAAIA0gkINAAAAAABAGkGhBgAAAAAAII2gUAMAAAAAAJBGUKgBAAAAAABIIyjUAAAAAAAApBEUagAAAAAAANIICjUAAAAAAABpBIUaAAAAAACANIJCDQAAAAAAQBpBoQYAAAAAACCNoFADAAAAAACQRlCoAQAAAAAASCMo1AAAAAAAAKQRFGoAAAAAAADSCAo1AAAAAAAAaQSFGgAAAAAAgDSCQg0AAAAAAEAaQaEGAAAAAAAgjaBQAwAAAAAAkEZQqAEAAAAAAEgjKNQAAAAAAACkERRqAAAAAAAA0ggKNQAAAAAAAGkEhRoAAAAAAIA0gkINAAAAAABAGkGhBgAAAAAAII2gUAMAAAAAAJBGUKgBAAAAAABIIyjUAAAAAAAApBEUagAAAAAAANKILE4HAJC+GWPySqosycfpLMiwLkv6yVq73+kgAAAAQEoz1lqnMwBIh4wx+XLkyLEwJiamUqXQSpdz5shpjDFOx0IGdOHiBbtt67Zskg5HR0c/ba3d4XQmAAAAIKVQqAGQbMaY7D4+Pru79+ier9/r/bJ4eXk5HQkZ3LVr1zRn9hzbpXOXcxcvXgy11u5zOhMAAACQEjijBsCd+Fe1atX8I4dFUqRBqsiSJYteaPOC6dipo7eXl1cnp/MAAAAAKYVCDYBk8/f3f7pV61a+TudA5vPU009lyZot6xNO5wAAAABSCoUaAMlm3ExQkSJFnI6BTKho0aKKiYkJcDoHAAAAkFIo1ABIPiv3LFl4aRxSX5YsWWTjrLvTOQAAAICUQqEGQIZWrEgx9X61t6PzHzx4UO7GXV9++eU96QcAAAAg46JQAyDNy39ffg0dMtTpGDe16YdNGjR4ULLGXL58We7GXTNnzkyZUKls6pSpCikRIi8PL4WUCNHbU9++5RhrrcaOGav7S90vX29f5b8vv55o+YT27t2bCokBAACAtItCDQDchdy5cyt79uxOx7gt+/fvv+dzTps2TT2691DXbl2148cd6vZKN3V/pbvef//9JMdNGD9BQwYP0Wt9X9Ou3bu0cNFCHY06qsbhjRUbG3vPcwIAAADpBYUaACkiok2EqlSuounTpyu4WLC8Pb1Vu2Ztbd++PUG/s2fPqlPHTiqQv4B8vX1VsXxFzZo1y3W/WJFiOnHihCKHRsrduMvduGvNmjWSpGGRw1ShXAX5+frpvjz3qVnTZtqzZ88dZ27YoKE6vNzB9fPChQvlbtzVt09fV9v06dPln8Nf165dc+X7361Po0eNVsGggvLx8lH9uvW1e/fuBPd9vHwkSe0i2rk+08GDB133T506paefelo5sudQgfwF1LdP3zsuXuzcuVOv93tdxYsWV/t27e9ojsRYazVm1BhFtI1Ql65dFBISos5dOqttu7YaNWJUkmO/++471a5TW23atFHRokVVvXp19enXR0eOHFFUVNQ9zQkAAACkJxRqAKSYvXv3atbMWZo7f67Wfb9OXl5eatK4ic6dOydJunLlisLqh+ngwYOav2C+du3epR69eqhLpy6ubUGbftik3Llzq2evnoo6FqWoY1GqUaOGpPiDZSe9MUk7d+3U519+rtjYWD3S5BFdunTpjvKGNQzTiuUrXD+vXLFSuXPnvqGtXv16Suww5WnTpmnwoMHq/Vpv7fhxh9q/3F6dO3ZO0Gf/wfiVLZMmT3J9poIFC7ruD3h9gMIbhWvr9q0aPHSwxo0dl6B4dSu//fabhg8brjL3l9GDoQ9qyw9b1Pf1vpq/YH6Cfn6+fre85syZk+hzDh06pCNHjujhRx5O0P5I00d06NAhHTp0KNGx9erV05YftmjDhg2y1ur06dOa9dEshYaGqkCBArf9WQEAAICMhte2AEgxly9f1pxP5rj+4D3nkzkqUqiIZs6Yqa7dumrevHk6dOiQNmzaIA8PD0nxr1/+Zc8vmjxxstq0aaPcuXPLzc1Nvr6+uu+++xLM3+/1fq7/XbRoUc38aKby5c2ntWvXqlGjRsnO2zC8oQb0H6D9+/erWLFiWrlipfoP6K+ePXrq1KlTCgwM1OpVqzVg4IBE5xgzaozaRLRRt1e6SZJKlCihk3+eVM8ePV198ubNK0nyy+F3w2eSpIi2EWrXrp0kKTg4WB/N+Egrlq9QREREos+NiorSvLnzNPeTudq+fbtq166tzl07q0WLFsqTJ89Nx2zbse2W38n1rDdz7NgxSVK+fPkStOfPn1+SdPToURUuXPimY3v26qnY2FjVr1tf1lpdu3ZN1atX15Kvl8jNjf+GAAAAgMyLQg2AFFOkSJEEqyNy586tkJAQ11agzZs2Kzo6WrkDcycYd+3aNVlrbzn/kiVLNHnSZP2691edPXvWNea/txElR2hoqPz9/bV8+XI99NBDOnDggJ5v/bzefeddrVy5UiEhIfrzzz/VMLzhTcefO3dOR44cUe06tRO016lbJ1k5KoVWSvBzgYIFdOL4iSTHDOg/QLM+mqUqVapo1+5dKlWq1C2fExwcnKxc/yuxv0fX240xiY5dvHixxo0dp8lvTlbNmjV14sQJDR08VE0fbqrv1n2nbNmy3VU2AAAAIL2iUAPAMXFxcSpQoICWr1ye7LFbtmzRY48+pk6dO2nwkMEKDAxUbGysypUpp6tXrt5RHjc3N9VvUF8rV6yUu7u7KleurJw5c6pheEOtXLFSfxz5QwUKFFBISMhNx99OgeJ2ZM2aNcHPxhjFxcUlOWbwkMEKDg7W3E/mqlKFSmrUuJGefOpJNWvWLNHDjv18/W6ZZdq70/Tcc8/d9N71lTPXV9Zcd/z4cUk3rrT5b927dVfbdm3VoUP8mUBly5ZVSEiIihQqoi+++EItWrS4ZTYAAAAgI6JQAyDFHDx4UFFRUQoKCpIUf0jur7/+qoi28Vt4Kj9YWe+/977c3NxUrFixROfJli3bDYfpfvftd/Fn1Eye5CqMrF69+q4zhzUM08D+AyXJtXKmYXhDdevSTYcPH050NY0k+fn5qVChQlr73doExY21361N0C9LliwyxtzTtxsVKVJE/Qf0V/8B/bVr1y7N/WSuBg0YpPbt2uuhJg/pyaeeVNOmTeXj4+Mac7dbnwoXLqyCBQvq66Vfq3nz5q72JV8tUeHChRPd9iRJFy9elLu7e4K261uebmc1FQAAAJBRcRAAgBTj6emp5597Xlu3btX27dv13LPPydfXV20i2kiSnn32WZUtW1bNmzXX4sWLdeDAAW3fvl3vv/++xowe45qnePHiWrd2nQ4dOqRTp07p6tWrKlW6lGJiYjR50mQdOHBAX331lV7t+epdZw4PD9eZM2e0+LPFrqJMvXr1dPToUa1etVphDcOSHN+nXx/NnDFTU96aon379mnu3LmaNHFSgj5ZsmRR4cKFtXLFSkVFRenUqVO3XDGTHGXLltWIkSO0b/8+rVy9UoUKFVKvHr302KOPJegXHBx8yyupV48bY9SnXx99OP1DvT31be3du1fT3p6m6R9MV7/+/zk/KCoqSveXul+LFi1ytT32+GOaOmWqZs+erQMHDmjjxo1q3aq18uTJo3r16t2z7wIAAABIb1hRAyDFhISE6JnnntETLZ7QsWPHFBoaqqXfLHX94d/Dw0Or1qzS0CFD1eOVHjp69Khy5sypMmXKqEOn/7wme+TokerSqYseKP2ALl26pJWrV+rhhx9W5LBITZwwUf1f768KFSpo6rSpqlm95l1lLl68uIoWLao///xT1atXlyT5+vqqWrVqWrduncLCki7UvPzyyzp75qxGjxqt13q/psqVK+utqW+pebPmCfq9OeVN9endR8HFgnXlyhX9fuD3u8qdmGrVqqlatWqaMHGC9u7de8/n79ixo2KvxWrSxEnq2aOnChUqpImTJqp9+/+8Cvzq1avau3ev/v77b1fb5DcmK2/evBoeOVxHjhxRzpw5VaVqFS1bsUy5cuW65zkBAACA9MKwxBxAcgUGBu5e/MXi+6+/JvtmItpEaPdPu7V5y+ZUTIaMLjo6Wnlz542JiYnxdDoLAAAAkBLY+gQAAAAAAJBGUKgBkCkcPnxYfr5+iV4dO3R0OiIAAAAAcEYNgJQxY+YMpyMkkD9//iTfcuTnd+tXVQMAAABASqNQAyBTyJIli4KDg52OAQAAAABJYusTgAzJ3bhr6pSpyRqzZs0auRt3/fTTTymUCgAAAACSRqEGQIYUdSxKEW0jkjWmRo0aijoWpVKlSqVQqoSmTpmqkBIh8vLwUkiJEL099e3bGvf333/r1V6vqmjhovLM5qmgfEHq3KnzDf2WLVumBvUaKEf2HMruk12VKlTS5s2bkz1XsSLF5G7cE1yFChS68w8OAAAAIFFsfQKQId13333JHpMtW7Y7Gncnpk2bph7de2jipIkKbxSuFctXqPsr3ZU1W1a1b98+0XEXL15U/br1lSNHDr0//X0FBwfr7NmzOnjwYIJ+H3/8sbp06qKBgwbqjbfekLe3t3777Tf5+/sney5J6tCxgwYOGuj62d3d/a6/AwAAAAA3olADIF2x1mrkiJGa9vY0nT17VlWqVFHvPr3V7JFmWvzFYjVt2lRS/NanN996U527xK8OaVCvgQJzBap27dqaOGGizp49q6rVquqdd99RsWLFJMVvfQqrH6adu3aqTJkyKfoZxowao4i2EerStYskKSQkRLt27dKoEaOSLNRMGD9BZ86c0brv18nb21uSVKRIEVWsWNHV59y5c3ql6ysaOWqk6/NLUvHixZM913Xe3t6pVsQCAAAAMjO2PgFIV6a9PU3Dhw3X6/1f144fd6hj547q1qXbbY1duWKltm7dqi+XfKlvln+jw4cOq11Eu2RnSOo139evOXPmJDr+0KFDOnLkiB5+5OEE7Y80fUSHDh3SoUOHEh274N8LVKduHQ0cMFCFChRScLFgvdD6BR09etTVZ9myZfr7778VEBigWjVq6b4896l61eqaPXt2sue67uNZHytPrjwqHVJabSPa6vDhw7f7dQEAAABIBlbUAEhXxo4Zq7bt2qpT506SpBIlSujPE3/qlW6v3HJszpw5Nf3D6cqSJf6Xvp6v9lSnDp0UExMjDw+P286Q1Gu+r8ubN2+i944dOyZJypcvX4L2/PnzS5KOHj2qwoUL33Tsvn379Ntvv+mRpo9owacLdOHCBfXr009h9cO0fed2eXp66vd9v0uSevfqrZGjR6pcuXJavmy52rZpq6tXryoiIuK255KkLl27qELFCsqbN69+//13jRg2QqEVQ7VtxzYVLFjwlt8FAAAAgNtHoQZAuhEdHa0jR46oRs0aCdpr1a51W+PLlS/nKtJIUsGCBWWt1YkTJ1So0O0fjnu3r/m21ibZboxJdGxcXJwCAgI0e85sV3Fp3r/nqViRYvrqq6/UokULxcbGSpL69O2j1q1bS5IqVKigPXv2aPLEya5Cze3MJUk9e/V0Pf+BBx5QrVq1VKxIMb37zrsaPmL43XwVAAAAAP4HW58ApDtJFTKSkjVr1pvOExcXl6x57nbr0/WVM9dX1lx3/PhxSTeutPnfsSVLlkywAqhw4cLy8/PTwQMH4/sExc9fpmzCc3bKlSunAwcOJGuumwkICFDJkiUTzAUAAADg3mBFDYB0w8/PTwULFtT367/Xs88+62r/fv33qZrjbrc+FS5cWAULFtTXS79W8+bNXe1LvlqiwoULJ7rtSZLq1a+nZd8s09WrV12Fp6ioKEVHR6tI0SKSpLp168oYoz0/71H9+vVdY3/++WcVLVo0WXPdTHR0tPbt26ewhmFJfAMAAAAA7gSFGgDpymt9XtOrvV7VA2UeUHh4uHbs2KFJEydJuvOVNsl1t1ufjDHq06+PunfrrrJlyyqsYZhWrVyl6R9M15S3p7j6RUVFKTwsXCNGjdDjjz8uSer9Wm/NmztPL7Z7UX369tGFCxfUu1dvlS5dWo888oik+Dc3vdDmBUUOjVS+/PlUrlw5LVu2TLM+mqX3PnjPNf/tzLVhwwatX7deDcIaKDAwUPv379eQQUMkSe1fSvztVAAAAADuDIUaAOlKx04ddebMGQ2PHK5ePXqpatWqGj12tJ5s+aS8vLycjnfbOnbsqNhrsZo0cZJ69uipQoUKaeKkiQlezX316lXt3btXf//9t6utVKlSWr5yufr16acHQx+Uv7+/6jeor/+b+3+uw38lado70zRo4CB169JNZ8+eVcmSJfXBhx+oVatWyZrLw8NDiz9brDGjx+jcuXPKnz+/ataqqQ8+/MD1WnMAAAAA945J7FBLAEhMYGDg7sVfLL6/Ro0at+6cCmbOnKl2Ee10+I/DCgoKcjoOUlB0dLTy5s4bExMT43nr3gAAAED6w4oaAOnKyZMnNWf2HDUIayAfHx9t2rRJ/fr006PNH6VIAwAAACDdo1ADIF1xc3PTV19+pZEjRur8+fMqVKiQ2kS00cBBA52OBgAAAAB3jUINgHQlMDBQy1cudzoGAAAAAKQIN6cDAAAAAAAAIB6FGgC4Qw3qNdATLZ9wOgYAAACADIRCDQBkApcvX9aL7V5UlcpV5OPlI3fjfkOfa9euaUD/AapSuYr8c/gr0D9QdWvX1ZIlS27oe+DAAT3W/DHl9MupHNlz6PHHHtfBgwdT4ZMAAAAAGRuFGgDIBGJjY+Xu7q42EW3U/qX2N+0TExOj79d/r85dO+vbtd9q/Yb1qhRaSc2bNdeqVatc/S5evKjwsHCdPnVaXy/7WstWLNOpk6fUqGEjXbp0KbU+EgAAAJAhUagBkCatX79e9erUk38Of2X3ya77S92v6dOnu+6/8847qvpgVfnn8FeugFwKqx+mjRs3Jpjj+takCeMnqFCBQsruk10tW7RUdHS0lixZogrlKsjX21e1atTSnj17XOPWrFkjd+OuhQsXqkG9BvLx8lHhgoX15htv3jL3unXrFB4WLj9fP+XJlUfNmjbTL7/84rp/7tw5tX+xvYLyBcnLw0tB+YLU4l8t7sE3ljQfHx+9+9676tS5k0qVLpVon1VrVumFF15QuXLlVKpUKU2aPEklS5bUv+f/29Xvk08+0aFDh/TJvE9UrVo1Va1aVXPnz9WBAwc0d+7cFP8sAAAAQEZGoQZAmhMbG6vmzZqrXPly2rh5o3b8uEMTJ09UYGCgq8+1q9c0dNhQbdm2RStXr1SBggXUpHETHT9+PMFcK5av0N69e/XN8m/06WefavWq1Xqi5RMaP3a83n3/XW3YtEExMTFq3ar1DTl6vNJDL770orbv3K7OXTqrV89emjdvXqK5161bp8bhjdUwvKE2/bBJq79drbx586pu7bo6deqUJGnggIHatHGT5i+Yr72/7dVnn3+mmjVrJvl9jBo5Sn6+fkleZR8om5yv+LbFxsbq/PnzCb77dWvXqVy5cipQoICrLSgoSBUqVNDa79amSA4AAAAgs+D13ADSnOjoaJ09e1b/avEvhYSESJKKFy+eoE+Xrl0S/PzhjA8VkDNAn3/+uV566SVXe2BgoKa9M03u7u4qXbq0Wj7RUh+8/4F++/03FStWTJLUo1cPPf/c8zp9+nSCgkTnLp317LPPSpJe6/OafvjhB40bM05PPfXUTXMPHTxUL7R5QX369nG1vff+eyryTRF9POtj9ejZQwcPHlRo5VBXcaZQoUJ68MEHk/w+Xu7wsp54MulDi7NmzZrk/Ts1dMhQ/f3332r3YjtX27Fjx3Rfvvtu6Jsvfz4dPXo0RXIAAAAAmQWFGgBpjr+/v156+SU1adxEderWUd26ddXk4SaqWLGiq8+GDRs0ZvQY7fpxl06fPq24uDhdvHhRhw4eSjBXmbJl5O7+n4Nz8+XLJz8/P1eR5nqbJJ04cSJBoaZW7VoJ5qpVq5aWfLVE1loZY27IvWnTJq1bt06zP56doP3SpUvau3evpPjizxMtntDWLVtVr349NQhroCZNmsjDwyPR7yMgIEABAQGJ3k8pE8ZP0ITxE7Rw0UIVLVrU1W6tvWn/xL4XAAAAALePrU8A0qRp70zT9p3b1bx5c23btk3Vq1ZXr569JElHjhxR4/DG8vHx0fQZ07Vh0wZt27FNgYGBunLlSoJ5/neliTHmpm2SFBcXd1eZ4+Li1LFTR23bsS3BtWfvHkUOi5QkhYeH6+Dhgxo0ZJDc3NzUtXNXlS9bXqdPn050Xie2Pg3oP0CRQyP1xVdf6KGHHkpwL3/+/Dp+7PgNY04cP+EqegEAAAC4M6yoAZBmlSpVSqVKlVKnzp00etRoDRk8ROPGj9PmzZt14cIFjZ8w3lUYOHDggOscmHvl+/XfJzg/Zv369SpdunSiq0YefPBB/bjzRwUHByc5b86cOdWyZUu1bNlSffr2UYH8BbR06VK1atXqpv1Tc+tTXFycOnfqrH/P/7e+Wf6NqlWrdkOfWrVrafbHsxUVFaWgoCBJ0tGjR7V9+3Z17NzxnuQAAAAAMisKNQDSnH379um9d99T02ZNVahQIZ05c0bffP2NSpUqJTc3N4WEhMgYo4kTJqpjp446fPiw+vXpJy8vr3uaY+qUqSpYqKBCQ0O1+LPFWvTpIs3+v9mJ9o8cHqnwsHC1a9tOHTp2UK5cuXTkyBF9vfRrNW3WVDVq1FD/1/urYqWKKlOmjLJly6a5n8yVMUalSt38TUzSvdv69PPPP+vKlSuK+iNKkrRjxw5J8efkBAQE6Nq1a2r1XCt98/U3mvfveSpSpIjrcOZs2bK5MjzzzDMaNWKUnnnqGY2fOF6S1LtXbxUtWlRPP/30XecEAAAAMjMKNQDSHB8fH+3fv1+tW7XWiRMnlDNnTtWpW0cfzvxQklSmTBm98947Gj1ytKZOmaoSJUpoxKgR6tal2z3NMX7ieE15c4o2b96sXLlyafyE8YkeJCxJtWvX1rdrv9WwyGFqHN5Yly9fVr58+VSzVk3Xyh8vLy8NjxyuAwcOSIpfNTR3/lxVrlz5nma/maYPN9WhQ/85wye0YqgkafqM6WrTpo3++OMP12u4mzRukmBs3bp1tWrNKkmSt7e3lq1Yph7deyg8LFySVL9BfX308Uf3vFgGAAAAZDYmsUMhASAxgYGBuxd/sfj+GjVqOB0lRaxZs0Zh9cO0c9dOlSlTxuk4+C/R0dHKmztvTExMjKfTWQAAAICUwGHCAAAAAAAAaQSFGgAAAAAAgDSCM2oA4H/Uq1dPsTbW6RgAAAAAMiFW1AAAAAAAAKQRFGoApDkRbSJUpXIVp2MkS0SbCLkbd7kbd/V+tbfTcdKtBvUauL7HqVOmOh0HAAAASHUUagDgHilfvryijkVp0OBBN72/Y8cO+Xj5yN246/z58wnunTp1Si+0fkG5AnLJ19tX4WHh2rlz513luXbtmurWrnvToseiRYvU9JGmKlSgkNyNu4YOGXrHzxkxfITKlSkn/xz+yu6TXWUfKKtxY8cpLi4uQb+lS5eqds3a8s/hr0D/QD3z9DM6evRogj4LPl2gqGNRd5wFAAAASO8o1ADAPZIlSxbdd999yp49+w33zp49qydaPKFGjRvdcM9aq+bNmmvzps1a8OkCrft+nbL7ZVfDBg114sSJO87zWu/XFBAYcNN758+fV6VKlTRx8kQFBNy8z+0qWqyoxowbo00/bNKOH3eoe8/uGjpkqEaNHOXqs2rVKj3a9FE1CGugTT9s0rIVy/TXX3+pUcNGiomJcfULCAjQfffdd1d5AAAAgPSMQg2Ae2L27NnyzOapkydPJmjfsGGD3I27tm3bJklasGCB6tSqo1wBuZTTL6eqV62uJUuWJDn30CFDlSdXngRtly9flrtx18yZM11tcXFxGj9uvEqVLCVvT2+VDC6pAf0H6PLly/fmQ94ha61aP99ajzZ/VM0fa37D/VWrVmnjxo2aPmO66tWrpwoVKuj/Pvk/xcbGatrb0+7omfPnz9cXn3+hGTNn3PT+888/r8hhkWrZsqWyZs16R8+47tlnn1WTJk1UsmRJFS9eXO3atVOjxo20etVqV5+ZM2aqcuXKGho5VCVLllRoaKhmz5mtPXv2aN68eXf1fAAAACAjoVAD4J5o0aKFvL29NWf2nATtM2fMVPny5VWpUiVJ0sWLF9WjVw99v/F7bdi0QbXr1NZjjz6mH3/88a4zdOncRR+8/4HGTRin3Xt2a+q0qfp04afq2KFjkuM6dugoP1+/JK+Hmzx8x7lGDB+hM6fPaPSY0Te9v27tOvn7+6tGjRquNk9PTzUIa6C1361N9vP27NmjLp26aO78ucqZM+cd574T1lpt2LBB36//Xg3DG7raL126JC8vrwR9PT095ebmpm/XfJuqGQEAAIC0jNdzA7gnvLy89NTTT2nmjJnq3qO7pPg/nM+fN1+RwyJd/Vq3bp1g3NhxY7XkqyWaN3eeypUrd8fPP3TokN579z2t37BeVatWlSQVLVpUk96YpIcfeljjJ4xXYGDgTccOjRyqXq/2uuXnuxPLli3TlLem6IetPyS6cuXYsWM33e6TP39+7f5pd7Ked/78ebX8V0sNjRyq0NDQO8p8J3bt2qWa1WsqJiZG1loNGDhAffv1dd1/pOkjat+uvWbNmqVnnnlGFy9e1Ku9XlVcXJyiojiTBgAAALiOQg2AeyaibYTee/c9bd26VaGhoVq4cKEuX76sZ5971tXn559/1ojhI/TD5h908uRJxcbG6tKlSzp48OBdPfuHH36QtVbhYeEJ2vZJpOAAACAASURBVK21kqRff/1V1atXv+nYPHnyKE+ePDe9dzf++OMPtW7VWjM+mqGCBQsm2u96xpu1G2OS9cwX272ocuXLqWOnpFcR3WshISHatmObzp8/r/Xr1qv/6/2VO3duV442bdoo6o8ovdL1Fb3Y9kUZY/Rcq+dUqVIlubu7p2pWAAAAIC2jUAPgnqlSpYrKlCmjmTNmKjQ0VB/N+EiPNn/UtZLl0qVLCg8LV5myZTTl7SkKCgqSh4eHnmz5pK5cuZLovG5ubjcUM/63//U3DC35eslNV6cEBQUlOn/HDh1v2LL1v2rVrqUlS5M+S+d/bdmyRSdPnlTzZv85l+b65wjIGaCXXn5JU6ZOUf78+XX8+PEbxh8/flz58uVL1jOXfbNM586d08IFCxO0d3+lu/r17afo89HJmu92ZcuWTcHBwZKkChUq6MyZM+rXt586dOzgKjb1H9Bfr/d/XcePH5evr698fX2VL28+1ahZI6mpAQAAgEyFQg2Ae6pNRBuNGD5CXbp20erVq/Xlki9d937++WcdP35cCz5d4Frd8vfff+vAgQMqHlw80Tnz5M2jv/76SxcvXpS3t7ckaevWrQn6VK5cWcYY7d+/X7Vq1UpW5pTa+hQWFqaduxK+YvvzxZ9r4ICBWr9hvat4VKt2LUUOjdTGjRtVrVo1SfGHJa9auUpdu3VN1jPXb1iv2NjYBG3ly5ZXn759EqxsSmlxcXG6cuXKDauCjDGu4tPXX3+tkydP6oknn0i1XAAAAEBaR6EGwD3V6vlW6te3n5575jkFBQWpUaP/vI66SJEi8vT01NtT31auXLl09uxZDeg/4JZzhoWFyc3NTb1f7a0ePXvowIEDGvB6wnHFihXTSy+/pJ7de+rixYuqX7++4uLitGfPHn3z9Td69713E50/pbY+Zc+eXWXKlEnQtmXLFklS6dKl5evrK0lq0KCBqlWrpnYR7TTt3WnKkSOHhkUOk5ubW7K3MJUuXfqm7fny5dP999/v+vnMmTM6fPiwJOnatWs6fvy4duzYoWzZsiXodysXLlzQsMhhavZoMwUFBenSpUtavWq1xo8brxfavCA3t/gz68+fP6/pH0xX/Qb15eHhoW+//VZ9evfRyx1eTnZhDQAAAMjIeOsTgHsqd+7catqsqbZv367WL7R2/UFdkgIDA/XJvE+0fdt2lStTTs8/97yefuZpVaxYMck5g4ODNeOjGVqxfIXKlSmnwQMHa9Ibk27oN2XqFA0ZOkTvvP2OKpavqBrVamjk8JFJng+TFhhj9Nnnnym0cqgeb/64alavqb/O/qUVq1Yob968rn4zZ86Uu3G/6/N8JOnzzz9XaMVQhVYM1enTp/Xeu+8ptGKomj7cNEE/d+OuoUOGJjqPu7u79u/fr1bPtlLpkNKqU6uOZn00S2PHj9WUqVMS9F306SLVq1NPFcpV0JQ3p2jY8GGa+vbUu/4sAAAAQEZiEjvEEgASExgYuHvxF4vv/+/XSWd2EW0itPun3dq8ZXOKPWPQwEFa9Okibd+5XVmypPyCyN9//10hJUL07dpvVbNmzRR/3n9zN+5686031blL5wTt0dHRyps7b0xMTIxnqgYCAAAAUgkragDgHtm+fbv8fP1uazvXnfji8y/05pQ3U6VIc/15z7d+PlWLNA83eVh+vn6p9jwAAAAgrWFFDYBkY0XNjf78809FR8e/Ucnf39/1piskT1RUlC5duiQpfhtdjhw5EtxnRQ0AAAAyOg4TBoB7IKUOJM5sknqNOgAAAJAZsPUJAAAAAAAgjaBQAyBNuf5mo/PnzzsdJUNoUK+Bnmj5xD2f1924a+oU3tgEAAAA3GtsfQKADGzBpwsSvCIdAAAAQNpGoQYA0qHLly/L0/PW5+kGBASkQpo7Y63VlStX5OHh4XQUAAAAIM3gP7MCSHWLFy9Wzeo15evtK/8c/qpTq4527dqVaP8unbuodEhp+Xr7qmBQQT337HP6448/EvQZM3qMSgaXlLent3IF5FLd2nV14MABSdK5c+fU/sX2CsoXJC8PLwXlC1KLf7VI0c945MgRZXXPqs8++yxB++XLlxWQM0CTJk5yta1bt07hYeHy8/VTnlx51KxpM/3yyy+u+2vWrJG7cdeiRYvU5KEmyu6TXT2695AkXbp0Sf369lPxosXlmc1TBfIXULu27Vxjb7b1ae3atQoPC1eO7Dnk5+unB0Mf1OrVq133t23bpkbhjeTn66fsPtnVuFFj7dy5M8nPe+3aNQ0dMlTFihSTZzZPFStSTMMihyk2NtbVZ+iQocqTK4+WLl2qShUqycvDS4sWLUrGtwoAAABkfBRqAKSq2bNnq8XjLVSrdi2t37BeGzdvVPuX2+vatWuJjsmRI4emz5iun37+SXM+maPf9/2uJ1s+KWutJGnRokUaOWKkRo8drT1792jVmlVq3aa1a/zAAQO1aeMmzV8wX3t/26vPPv9MNWvWTDLnqJGj5Ofrl+RV9oGyiY4vWLCgGoQ10MwZMxO0f/rpp7p48aJaPd9KUnyRpnF4YzUMb6hNP2zS6m9XK2/evKpbu65OnTqVYGzP7j31fOvn9eNPP+rV3q9Kkpo/2lwfz/pYw0cO1+49u/XZ55+pVKlSieZas2aNGjZoqAIFC2jl6pXavnO7+r7e1/Vdnjx5UuFh4cqaNavWfLdG3679VlmyZFHDBg11+vTpROcdMniIJoyfoIGDB2rX7l0aOHigxo0dp2GRwxL0O3funIYMGqKJkydqz949qlevXqJzAgAAAJmStZaLi4srWVdAQMDutevX2tg7+KtQoUL26WeeTvT+9BnTrST797m/E+2zYdMGK8nu2bvHxtpYO2HiBFuiRAl7+crlm/Zv9mgz2/qF1snKefL0Sbv3t71JXvsP7k9yjjmfzLFZsmSxR48fdbWFNQyzjz3+mOvnBg0a2Jc7vJxg3NXYqzYoKMiOnzDextpYu3L1SivJTpw0MUG/FatWWEl26TdLE81Qt25d+68W/3L9XKdOHVujRo1E+w8cNND6+/vbv6L/crX9Ff2XDQgIsIMGD3K1SbJvvvWmjbWx9vzF89bDw8MOGz4swVzDhg+znp6e9sKlCzbWxtpBgwdZSXbr9q3J+nvx33+d/fuszZYt22Wn/xng4uLi4uLi4uLiSqmLFTUAUs3Jkyd1+PBhNX6ocbLGzZ49W3Vq1VGB/AWUI3sOhdUPkyQdPHhQkvTkU08qNjZWRQsXVevnW+vDDz/UyZMnXeM7d+msRZ8uUrky5dStazd99tlniomJSfKZAQEBCg4OTvIqXLhwknM8/vjjyp49u+bMniNJOnz4sFavWq2IthGuPps2bdKMD2ckWKmT0y+njh07pr179yaYr1r1agl+3rplq7JmzaqwsLCkv8D/smXLFjVq3CjR+z/99JMqVaqk7Nmzu9qyZ8+u0Mqh+umnn246Zt++fYqJiVGdunUStNdvUF+XL1/Wvn37XG1eXl4qX778becFAAAAMhsKNQBSjbU22WMWLVqkiBci1KhxIy1ctFA/bP1BCxctlCRduXJFkpQ/f37t3rNbH338kYoWLaopb05RieIltH79eklSeHi4Dh4+qEFDBsnNzU1dO3dV+bLlk9zKc7dbnyTJw8NDzzz7jGv706yPZilv3rxq0qSJq09cXJw6duqobTu2Jbj27N2jyGGRCebz8fFJ8POdfJ+3Yq2VzB2MkWTMrQd6e3vfVj8AAAAgs6JQAyDV5MmTR4UKFdLyZctve8zqVasVHBysAQMHqGrVqipZsqSioqJu6JctWzaFhYVpaORQbd2+VUFBQQnOh8mZM6datmypyW9M1uYtm/Xbb79p6dKliT735Q4v31A8+d/ryyVf3jJ/23ZttXv3bm3evFmzPpql51s/L3d3d9f9Bx98UD/u/PGmK3by5MmT5NyVH6ysq1evJjgI+FYqV66c5PdftmxZbdu6TefPn3e1nT9/Xtu2blPZsjcvTJUoUUIeHh767tvvErR/u+ZbeXp6Kjg4+LbzAQAAAJkdr+cGkKqGDhuqtm3aqkCBAnr2uWfl4eGhTZs2qWzZsqpQocIN/UuXLq1333lXc+bMUY0aNbRp0yaNGjEqQZ/p06fr6tWrqlatmgICArRlyxYdOXJE999/vySp/+v9VbFSRZUpU0bZsmXT3E/myhiT5KG7AQEB9+TV1hUrVlSFChXUqUMn/f7772oT0SbB/cjhkQoPC1e7tu3UoWMH5cqVS0eOHNHXS79W02ZNVaNGjUTnrlevnho0aKC2bdpq3IRxevDBB3X27FmtXrXaddjw/xo4eKAeavSQXmz3ojp26qicOXNq586d8vf3V/369dW5S2e99eZbevaZZxU5LFLWWg0eNFjWWnXu0vmmc3p5ealnr54aPWq08gflV82aNbV+/XqNGjlKvV/rfVuvEQcAAAAQj0INgFTVunVreXt7a9yYcXpj8hvy9PRUuXLlNOXtKTft3/6l9vrll1/Us3tPXbhwQTVq1NBbU9/Sww897Orj7++vyRMna8DrA3Tx4kUVLFhQr/V5Ta90f0VSfCFheORw1+u6S5Uqpbnz56py5cop/4ElRbSN0CvdXlHNmjUVEhKS4F7t2rX17dpvNSxymBqHN9bly5eVL18+1axVU/ny5UtyXmOMFn+xWIMHDdZrr76mEydOKHfu3HqoyUOJjmnQoIG+Wf6NIodEql6dejLGqHTp0hozbowkKXfu3Fq+crn69umr2jVrS5Jq1Kyh5SuXKzAwMNF5hwwdoqxZs2rIoCE6evSogoKC9GrvV/V6/9dv92sCAAAAIMmkxBkHADK2wMDA3Yu/WHx/Uqs9gJQQHR2tvLnzxsTExLBMBwAAABkSZ9QAAAAAAACkERRqANwRVuPBCfz/DgAAABkdhRoAyWaMOffXX385HQOZ0NmzZ5U1a9aLTucAAAAAUgqFGgDJFn0u+puvl359xekcyHyWLVumLFmyfO90DgAAACClcJgwgGQzxpT08fHZsXb9Wq/y5cs7HQeZxLFjx1SlcpULR48efcZa+4XTeQAAAICUQKEGwB1xd3dv6eHpMatly5Zq/FBjLz8/PxljnI6FDMZaq0uXLmn9uvVXZn0061pMTMzYixcvDnU6FwAAAJBSKNQAuGPGmEJubm5P5syZM8wY46cMUKeJi43Lb63N4Z7FfY/TWe5UXGxcYWttVvcs7vucznLX4n+Lunj+/PlNMTExc621PzmcCAAAAEhRFGoA4B/GmABJv0iqZ6392ek8d8oYk1PSXkkNrbW7nM4DAAAA4PZRqAGAfxhjJkjysdZ2cDrL3TLGdJPUxFrbxOksAAAAAG4fhRoAkGSMKSbpB0kPWGuPO53nbhljsknaLamTtXa503kAAAAA3B5ezw0A8UZKmpwRijSSZK29IqmvpHHGGHen8wAAAAC4PRRqAGR6xpiqkmpLmuh0lnvsU0kXJLVyOggAAACA28PWJwCZmol/p/h3kmZYaz90Os+9ZoypLmm+pBBr7UWn8wAAAABIGitqAGR2zSXlkPSR00FSgrV2g6SNkro7nQUAAADArbGiBkCmZYzJqvgDd7taa79xOk9KMcYEK75Yc7+19k+n8wAAAABIHCtqAGRmL0k6mJGLNJJkrd0nabakwU5nAQAAAJA0VtQAyJSMMTkk7ZXU2Fq70+k8Kc0YEyjpF0m1rbW/OJ0HAAAAwM2xogZAZtVH0tLMUKSRJGvtaUljJY1xOgsAAACAxLGiBkCmY4wpKGmHpPLW2j+czpNajDGeil9V09pa+53TeQAAAADciBU1ADKj4ZKmZaYijSRZay9Lel3SeGMMv/4DAAAAaRD/og4gUzHGVJTUSJl3C9BcSUbSU04HAQAAAHAjtj4ByDSMMUbSckkLrbXTnM7jFGNMXUkzJZX+Z5UNAAAAgDSCFTUAMpMmkoIkfeB0ECdZa7+V9KOkLk5nAQAAAJAQK2oAZArGmCySdkrqZ6393Ok8TjPGlJK0VlKpf94IBQAAACANYEUNgMwiQtJJSV84HSQtsNb+IunfkgY4nQUAAADAf7CiBkCGZ4zxlfSrpEettVuczpNWGGPyStotqaq19nen8wAAAABgRQ2AzOFVSasp0iRkrT0haZKkUU5nAQAAABCPFTUAMjRjTD5JP0kKtdYedDhOmmOM8Za0V9KT1toNTucBAAAAMjsKNQAyNGPM+5LOWmtfczpLWmWMaSOpvaRalt8UAAAAAEex9QlAhmWMKSOpuaSRTmdJ4z6W5CvpcaeDAAAAAJkdK2oAZFjGmCWSvrHWvuF0lrTOGBMu6W1JD1hrrzidBwAAAMisWFEDIEMyxjSUVFLSNKezpAfW2uWSfpf0stNZAAAAgMyMFTUAMhxjjJukrZJGWGsXOJ0nvTDGlJW0QlKItfYvp/MAAAAAmREragBkRK0kXZK00Okg6Ym1dpekLyX1dToLAAAAkFmxogZAhmKM8VL866afttZ+73Se9MYYEyTpR0mVrLWHnM4DAAAAZDasqAGQ0XSXtJkizZ2x1kZJmippuNNZAAAAgMyIFTUAMgxjTB5JP0uqZq3d53Se9MoYk13Sr5KaWmu3Op0HAAAAyEwo1ADIMIwxUyTFWmtfcTpLemeMeVnS05IaWH6jAAAAAFINhRoAGYIxJkTSOkmlrbWnnM6T3hljsij+rJrXrLVfOp0HAAAAyCw4owZARjFa0jiKNPeGtfaapNckjf2naAMAAAAgFVCoAZDuGWNqS6oo6U2ns2QwX0k6Lqmd00EAAACAzIKtTwDSNWOMm6SNkt6w1s5xOk9GY4wJlfSlpJLW2nNO5wEAAAAyOlbUAEjvnlT8r2WfOB0kI/rnrU8rJPV2OgsAAACQGbCiBkC6ZYzxkPSLpAhr7RqH42RYxpjCkrZJKmetjXI6DwAAAJCRsaIGQHrWRdIuijQpy1p7SNL7kiKdzgIAAABkdKyoAZAuGWMCJO2VVMdau8fpPBmdMSaHpF8lhVtrf3Q6DwAAAJBRUagBkC4ZYyZK8rLWdnQ6S2ZhjOkq6RFr7UNOZwEAAAAyKgo1ANIdY0wxSZslPWCtPeF0nszCGJNN0m5Jna21y5zOAwAAAGREnFEDID0aJWkyRZrUZa29IqmPpHHGGHen8wAAAAAZEYUaAOmKMaaapJqSJjqdJZNaJOmcpOedDgIAAABkRGx9ApBuGGOMpLWSpltrZzidJ7P6p1i2QFJJa+1Fp/MAAAAAGQkragCkJ49J8pM0y+kgmZm1dqOk7yX1cDoLAAAAkNGwogZAumCMyar4g2y7cJCt84wxxSVtEgc6AwAAAPcUK2oApBcvSzpAkSZtsNb+LuljSYOdzgIAAABkJKyoAZDmGWNySPpVUri19ken8yCeMSZQ0i+Saltrf3E6DwAAAJARsKIGQHrQV9JXFGnSFmvtaUlj/rkAAAAA3AOsqAGQphljCknaLqmctTbK6TxIyBjjKWmPpDbW2m+dzgMAAACkd6yoAZDWDZf0NkWatMlae1nS65LGG2P4PQUAAAC4S/xLNYA0yxhTSVK4pLFOZ0GS5kmykp52OggAAACQ3rH1CUCaZIwxklZKmm+tfcfpPEiaMaaOpFmSSv2zygYAAADAHWBFDYC06mFJ+SR94HQQ3Jq19jtJOyR1dToLAAAAkJ6xogZAmmOMySJpp6S+1tovnM6D22OMCZG0TvGrak47nQcAAABIj1hRAyAtaivpT0lfOh0Et89au1fSfEkDnc4CAAAApFesqAGQphhjfCX9KqmZtXar03mQPMaYPJJ+llTNWrvPGBOh+N9rPnQ4GgAAAJAusKIGQFrTW9IqijTpk7X2T0kTJY36pymvpBDnEgEAAADpSxanAwDAdcaY/JK6SKrkdBbclcmS9hpjqku6KKmAw3kAAACAdIMVNQDSkkhJH1hrDzkdBMlnjJlijJkjyUPSAEkTJF2Q5O1oMAAAACAdoVADIE0wxpSV1Ez/2TKD9Oc1Sacl/SjphOILNA9I8nEyFAAAAJCecJgwgDTBGLNU0lJr7ZtOZ8HdMcY0lPShpO2SqkraYq1t6mwqAAAAIH1gRQ0AxxljwiUFS3rH6Sy4e9baFZLKSfpbUi5JJZ1NBAAAAKQfHCYMwFHGGHdJ4yT1tdZecToP7g1r7V+SWhtjtkhq7HQeAAAAIL1g6xOAVGeMeUXSVGvtNWPMC5JeklTL8gsSAAAAgEyOQg2AVGeMOS8pn6RYSXslPWmt3eBsKmf9s7LI3ekcyPSuWWvjnA4BAACQmbH1CUCqMsYYxb8N6KKkPpI2ZtYijTEmxNfX97W4uLh/GWNyuLm5UTmHo+Li4kz27Nn/jI2N/eTSpUtjrLXHnc4EAACQ2bCiBkCqMsZ4STorqZCknyVVk3RS0mDFb4f63cF4qcYYU8bL23tdj1d7Zn/quafdihUvLjc3zneHs2JjY/XTrp804/3pV//v49knLpy/UNVae9TpXAAAAJkJhRoAqcoYk0vSr5I+kXRV0mJJMyR9Lam7tfayg/FSjb+//8YhIyKrtO/4snE6C3Azr/V49dpHH86YfS76XITTWQAAADITCjUAUpUxppCkTYrferlAUjNJ7a21Sx0NloqMMYEenp5H/zh1LJu3t7fTcYCb2v/776pSLjT60qVL/pxbAwAAkHo4owZAavORFKj47U/+kspZa884GynVBRcuXOiSt7d3NqeDAIkpVry4jDEeiv/n9LTTeQAAADILCjUAUpufJDdJr1prP3Y6jEM8PL28nM4A3FLWbFljdVEeTucAAADITDi5EkCqstZukpQtExdp0oXSRUuq36t9bqvvoYMH5ePmoaVffpXCqZLvpYgXVevB6k7HAAAAAG4bhRoAqY7zLlJH0XyFNGLIMKdjpIqBffurdNGSTse4p6Kjo1WhVJnbKoJ9PHOWfNw8bnr17PKKq9+IIcNu2mfVipUp/XEAAABwm9j6BPzDGOMuqY53NrenPdzdShojzg+BJMlKslZn/7p0bYmkhdbaE05ngvPOnDkjY4z8/f1TZP6XI15UqftL67dff7tl35ZPPaHwhxolaPv6yyXq/FJHPfXcMwnaAwIC9MNP229oAwAAQNpAoQaQZIzx8M3m/lWAT5aqz1TK410yt7dbVnfemox4VtJfl65p2S9n6q389a+xxpiHrbXfpcSzXop4UT//tFvtO7yksSNH69jRY6oYWkkT3pqsChUruPqdPXtWQ14fqC8//1J///WXipcIVree3fVc61aS4rcu/XnihEZGDtfIyOGSpKWrlqlOvboaFTlCixZ+qoP7D8jL21uVq1TWiLGjVKp06Xv2OeLi4vTGhEma+cGHOnL4iIIKBKnFk0+o78DX5enpmeCzduvZXSOGROpo1FE9ULaMJk19UxUrVXTN9fPun9Wra3dt2rBR/gEBevHl9jpw4IB+/mm31v2wQSOGDNPEseMlST5u8cepPPfC83pvxgeuOeZ/Mi/JZ9yu8+fP68vFX+jfc+dp5bIV+mLZEtWuW+duvqqbmjh2vI4dPaYPZn2oLz77/Jb9vby85PU/5x4t/PcCla9YQVWrV0vQbozRfffdd0/zAgAA4N6hUANI8s7mNvbBQtlr/D97dx0d9bEFcPy7G9m4uxMSCJbgDsXdC4VC4QHFHQptKVq0uDsUt1LBimvw4FKgWAQSAiTEXfb9kbKwJQkWpHA/5+x57Pxm5nd/25B39jJzZ3nbgoZ6OrIjUGSvpZ+t8dE7MXRYe22HQqFwVavVUW/jPjf/vsGalatZvXEdCqWS4d8NpWm9Rly5dQ1TU1NSU1OpX6MODo4OrN20HgdHB44dOcbA3v3IzMykfccO+Acco3TRErRt347+gwcCT1dN6OrqMmXmNNw93Il4FMG40WNo3qAp565efO7L/usa2Lsfhw4cZOLUSRQuWoTbt24zuN9AwsLCtBIot27cZN3qNaxYtxo9fX36du9Fh9ZtOX/tMrq6uiQnJ9O8QRPc3N3Yc3g/BoaGTJk4ib07d+PplR+A/oMH8jgykm1btuEfcAxA6zledI8XSUlJYfeOXWzasJGd23dgYWlJ85Yt+PbQ95QtX07Tb8qESUyZOCnXudzc3Thz5UKuffwPHWb29FkcCThGZubr7RK8eeMGB/cdYN7iBc9di4mJwcfDm7S0NAr4FKTfwH7Ub9Twte4jhBBCCCHyniRqxCdPoVAoDfWUHUbX95AkjXihyp7mVPQwVx+8Fd0UWPE27pGcnMyKdatwdnEBYMW61fi4e7F6+Up69evDrxs3cTc4hMMnj6JSZa0g8ciXj7+vXWfOjFm079gBW1tblEolJiYmz62eGPLD0yLBHvnysXjFMvI5uHLsyFFq1an9xvGHBAezbPFSDh73p0y5spr7TJ45jWb1GzNx6iSsra0ByMjIYOX6NZibmwMwbPQImtZrROCdO3gXKMDGdRsIv3+fg8cP4+TsDMDi5Uspkt9Hcz8TExOMjI3R0dHJdqXIi+6RnczMTPbv3cevGzex7Y8tqAwMaNaiGZt3bqNi5Uoolc//rvi6R1dafPF5rp+Nnp5ertfDQkPp2LYDC5ctwtXNjeCgoFz752Tx/EVYWFjwRds2Wu2ly5Vh2eoVFPApSGJCAr9u3ETLJi2YMXcW3Xr1eK17CSGEEEKIvCWJGiHAQ6Wr1PeykeOSxcupXdDS5MzduDq8pUSNu4e7JkkDYGtri3fBAlz76yoAZ04FEBsbi6uNo9a49PR01Gr1C+fftWMnc2fO5ubfN4mOitKMCQkKzpP4z54+i1qtpmGtelrtT+5z68ZNrCtkJWo8vfJrEigALq5Zz/0g/AHeBQpw9cpfuHu4a5I0ACqVilJlShF6L/Sl4nnRPbJzNySEZvUbo1KpGP7jSPp/MxAdHZ1c72NlZfVGtV4yMjJo37od7Tp8Rb2GDV57noSEBNauXE2Hzh2fWyFVt772f5Pyi1VQDgAAIABJREFUFSsQGRnJ5AmTJFEjhBBCCPGBkESNEGBqqtJJf99BiP8OC0NddJUKi/d1/8zMTJxdXPhz385XHnvuzFm+aPo53Xr1YNioEVhZW5GRkUmZYiVITU3Ns/gANu/chr2D/XPXn026/HuFiUKh0Jrj2bbX9TL3+DcXV1c2/P4Lv27cxMQx41m+ZBktWrXk89at8PXzzXbMm259iouL4+TxE5w+FcCsaTO0rn3RrCUFC/lw5vL5bMc+a+Pa9cTGxtK1Z7cX9gUoV74cv6zbQGpqKvr6UkNdCCGEEOJ9k0SNEMAbfg98L5xHnWBcAw86lXN8ced/HA+ModWKq+zv5YePvdFbjO4j95Z/XoKDggkLDdUkNCIiIrh14yYdOv0PgJJlSvPzkmUolUryeXrmOI++vj4ZGRlabUcO+2tq1DxJWBw+eChP4y9ZuiQKhYLAO4FUrFzpjeYqXLQIi+Yt4H5YGI5OTgCkpqZy9vRZHByfbnPK7lnfhI6ODo2bNaVxs6YkJCRoCgjPnj4Tdw93Pv+iFS2+aEmRokU0Y95065OZmRkBl85ptd0PC6NpvUZMmz2DGrVrvlTsixcsolbd2uT38nqp/ufPncfO3l6SNEIIIYQQHwhJ1AjxH3V+cClMVblvxfi30q6mnB9cCiuj3Otk5JXlp+6z9GQ4YTEpOJmr6FrekY7lXnzazNE7MUzcF8y1B4mYqnRpWtSaobXdMNR7tef9rzIwMKDzVx2ZOHUSCqWSEd//gLGJCe3/SdS0btuGBXPm0apJC0aPH0NR32JER8dw/sxZIiMfM/j7IQB45vfk+NFjhAQHY2RsjLm5OQUL+ZCSksKcGbNo0rwp169e48cRo/M0/nyennzdrQvfDRxMUmIiVat/RmZmJn9f+5u9u3YzN5sCtzn54svWjB89lo5tOzBhyk8YGBoy9afJJCYkaK20yZffkwfh4Zw4dhzvggUwMDDAxMQkT57H2NiY1m3b0LptG6Kiotjy2x/8smEjkyf8xK6De6lUpTLw5luflEqlVuIHwMTEGABXN1e8vL017V3+1xmApSt/1up//OgxLl+8xKixo7O9x3eDhlCvYX088nmQkJDIrxt+Ye3K1UyY8tNrxy2EEEIIIfKWJGqE+I+yM331f/3W11W+1rjXsTIgnFG7ghhd14OqXhYcuR3NyF2B6OkoaFf6+e0wT/wVnkD7NddoVdyW6c28uBudwuAtt3mcmM7clt45jvuYeBcsQOu2bWjbsg3h97OO596yazumpqZAVo2WXQf3Mn70WIYMGMz9sDDMLSwoXLQI3Xp218wzZuI4BvTuR8nCfiQlJbHzwB7qNajPyDGjmT19FqOHjcS3uB+z5s+hesW8PWJ6xrzZ+BQuxOIFi/h24GBUKhX58nvSpFnTV5rH0NCQzTu3MahPf2pXrYGllRXdenYnPS2NB+EPNP1atfmCvbv30LpZSyIjI587njuvWFpa0rFLZzp26Ux4ePgLiwO/LfdC7mbbvmj+Qtw93KnboH621x88eECPzt14+OABpqameBcswOqN62jessXbDFcIIYQQQrwCxcsUnhTiY6ZQKPzcLFX+JwaUNHvfsUBWwdVZ/qGsOh1OTFI6xZ1N6FXZmQ5rr7OirQ+1C1oCz299arn8LyyNdCnnZsaiE2HEJKVT0sWUSY09cbcyAN7d1ie1Wk3ZGeeo7mXB5Cb5Ne3fbr3N4dsxnBpYMsexfX+7yYXQeI70K6Fp23w5gt6/3uR4/xKaZ3mftlyJYNj2wJ2PE9Neq+KrQqGo6lvcb+uJcwHm/77WrVMXrl75i6OnT7x5oB+pjIwMivsUpWq1asxb8vKrc8Src7KyS4yJjvFWq9Vh7zsWIYQQQohPhayoEeIDszLgAbMO32NUXQ+qeplz5X4Cw3cEvtTYo3diMNRTsrpdIRJSM+j/xy0Gbb7Fb52LvlIM3uNPvbDPpMaetPC1zfbavegUwmJSqVnAUqu9VkFL1p59yL3oFFwsVNmODQiJo56P9vaR2v/Mcyok9oNI1Ih3a+O6DVhZW+FdwJvHkY+ZM3M2wUHBfN29y/sOTQghhBBCiDwniRohPjDzjoXSpqSdppaLp7UhEfFpjNgZ9MKxZga6TG/qha5OVu2OHhWd+H77HVLSM1HpKl86hj09sj/V5lm2JjlvoXoQnwaAnYn2thCHf7Zdhcel5pioeRiXir2p9jhjlQ7G+koexKa9MC6Rt+6GhFCqSPEcr7dp9yWzF857qzHExsQwccw47t29h5GREUWKFWXXwb2ULF3qrd5XCCGEEEKI90ESNUJ8QOKS0wmLSaWMm6lWe1n3l9uVVdjeSJOkAXAy10ethoj4NJxzSIxkJ5+14Uv3zU5OOyqftL/OoUlq/punc72qt1FX5U04Ojlx4nxAjtdNzd7+jsGuPbvT9ZnaO0IIIYQQQnzMJFEjxAfodfMRzyZpnp0n8xVrUb3p1ieHf1bEPIzXXgHz5L19LgWN7Uz1eRCnPS4hJYPE1EzsTN9P4dZPma6u7ksf8yyEEEIIIYR4c5KoEeIDYmqgi5O5PqdD4mj+TBLkTEjcO43jTbc+uViocDLX58DNaOo+U29m/40oXCxUOW57AijrZsqhW9FabftuRgFQzu2DqPf8yTJWqpg2ewY9+vR66TH+hw5Tv0YdAi6de+7oaSGEEEIIIcTzXr5ohRDinehdyZkN5x+yMiCcwMgktv8VyeITWQeuvKutP/msDV/4MlHp5DheoVDQp7IzG849ZMWpcG5FJLEiIJz15x7Sr4qzpt/92BSqzjnPzmuRmrYelZwIiUrm+213uPEwkf03ohi9M4jmxWykkPB7djssmA6dO77SmPIVK3A7LJiCPgXfTlD/snDufHwLFMbSwBTfAoVZNO/VToW6eOEi1kbmGCtVxMfHa10LOHmKRnXq42rjiL2ZNc0bNuHv69e1+iQlJTFu1Bh8CxTGytCMol4+TJ88lWdPWFy9YhXGSlW2r0F9+r/+wwshhBBCiI+CJGqE+MD8r6w9fau4MPPwPWrOv8jyU/cZVscdAINXKAj8vv2vrAOj6rqz+EQYteZfZMmJMEbXc6ddaXtNn/QMNbcjkolNztC0FXEwZtVXhbgUFk/dhZcYuPkWDQtbM6Wp5/t4DPEMBwcHjIxe7Vh3fX19HBwc0NV9+ws4lyxYxLcDB9Ozb29OXTxDr359GDLgG5YvWfZS46OiomjXsjW16tZ+7tq1q9doULMu7u4e7PE/wIHj/lhZW1O3Wm0iIiI0/fr36svypT8zceokzl29yLhJE5k1dQY/jZ2g6dOydStuhwVrveYtzkootW735Rt+CkIIIYQQ4r9OoX7F2hVCfGwUCoWfm6XK/8SAkh/svpqN5x8yaPNtznxTEkezly8KLN6OLVciGLY9cOfjxLQGrzNeoVBU9S3ut/XEuQDzvI7tdajVaiaP/4nFCxYRHRVF6bJlGPjtN3zeqBm/bv2d+o0aAs9vfapXvTbWNtZUrFyJ2dNnER0VRZnyZZmzcB75PLMSa+9q65NarcbHw5vadWszd/HTVTR9u/di3559XAu88cLxLZs0x8vbm6K+xejRuSsPYiMxMTEBYMyI0axYtpxb9wJRKrMSpunp6XjYu9C7f1+GjhxGcnIy9mbWTJ01Xav48axpM5jw4zgCw+/mmOhqXLcBkRGRHD/74vpQ75KTlV1iTHSMt1qtDnvfsQghhBBCfCr+O/88L8QnIjIhjcXHw7gankDQ42T+uPSICXtDqOtjKUka8VYsnr+Qn8ZN4NsfvuPUxTN069WDb/oOeKmxB/cd4Py58/z+5xa27dnB3eAQenTu9sox2JlavfC1Ye36HMeHBAdz7+5d6jWsr9Vev1EDQoKDCQkOzvX+k8ZN5HHkY8ZNmpDt9aSkJFQqlSZJA1mFlvX09fE/7A9AWloaGRkZGBhqn5pmbGxMfHw8586czXbumzducHDfAbr36pFrjEIIIYQQ4tMgxYSF+MAoFLDvRhSzj4SSmJqBk7mK1iVsGfiZy/sOTXykpk+exv86d6R7754AeHl78/DBAwb3H/TCseYWFixctliztan/NwPp17MPKSkpqFQvn1jM7QjwJ+zs7XO8Fn4/HAAHR0etdkcnJwDuh93Hzd0927H79uxlwdz5HDtzAj297E8Wq9ewPnNmzGLKxMn0HdgPtVrN1ImTefjgAebmWYvxTE1NqVy1CjOnTKN02TL4FPLhyuUrzJo2A4Cw0OwXpSyevwgLCwu+aNsml6cXQgghhBCfCknUCPGBsTLS45eOcjqOeDdiY2O5d/cu5StV1GqvWKXyS40v5ldMq/6Ms6sLarWahw8e4Orm9tJxvOkR4Dlt433SrsihEnfovXt83b4Ti1csxcXVNcf5P6tejbmL5vPjiNGMGTEKgDr161Knfl1Cgp6u1lm2ejn9e/WlrG9JFAoFFhYW9OrXh7GjfkRH5/kC3AkJCaxduZoOnTti+K+VOEIIIYQQ4tMkiRohhBA5JjJe5N8rUJ7Mk5mZ+Urz2JlavbDP7IXzaJNDsV1Hp6yVNOH372u1Pwh/stLGIdtx586cJeLRI1o1aaFpe5LccbK04+tuXZgxbzYAHbt0pmOXzjx8+BA9PT0sLS2pUrYinl75NWOdXVz4desfpKSkEPHoEfYODuzbvQdAq98TG9euJzY2lq49X327mBBCCCGE+DhJokaIT1TL5X9haaTLktbv5thk8WEyMzPDxdWVk8eO0/qZrTcnjx1/p3G86dYnN3d3XFxd2bNzN42aNtG07/pzJ27u7jlue6pWswYBl85ptf25ZRs/jhjFweP+ODk7PR+HnR2QdRLU+bPnWLLy5+f6qFQqnF2ytiuuX7MOL28v/Ir7Pddv8YJF1Kpb+41XFAkhhBBCiI+HJGqEEP8pccnpNFh8mTuRyaxo60PtgpaaaxmZamYcusfGCw+JiE/D09qAgdVcaVTE+j1G/OEb9O03DB38HYWLFqFG7ZpcunCJOTNmAa+/0uZVvWmiQqFQMPj7IQzuP4gixYpSvVYNDu0/yIply5n5z4oYgLDQUBrWqsePE8bRpHlTTE1NnzuN6knR34KFfDSnPgHMnDqdz6pXw8zcjHNnzvH9N99Sp35drQTXoQMHiYuNpUixokRGRPLz4mVs27yVLbu2axUiBjh+9BiXL15i1NjRb/TsQgghhBDi4yKJGiHEf8rAzbcpYGvIncjk5679tC+EFafDmdTYE19HEzZfjqDHphusURWimpfFe4j2v6Fbrx5EPY5i4tgJfDdoCGXKlWXcpIm0a9XmuROMPmRde3YnPT2dOTNm8d2gIbi6uTJp+hQ6df1a0yctLY0bf98gJibmlec/duQo036aQlxcHG7ubnTp3pVvvh+ilYBJTEhg5NDhBAcFo1KpKF+pAnv9D1CqTOnn5ls0fyHuHu7UbVD/uWtCCCGEEOLTpcipAKMQnwqFQuHnZqnyPzGgpFlezXk6JJaJ+0K4Gp5IeqYaJ3N9elZ04stSWVs3Vp0OZ8O5h9yJTEZHCYXsjRlay41SrqaaOZ5sTSrlYsqSk/eJSUqnupcF05vlJyAkjon7Qgh8nEwRByOmNc2Pt60RAMcDY2i14iqLWxdg+alwzt+Lw9JIjx4VnehSwfG5+Z/d+hQQHMvUg3c5HxqPSldJSRcTRtbxwMs268t6fEoGo3cFsf9GFNFJ6VgY6lLK1ZSlbd7N9qn5R0PZce0xs1t4UWX2Ba0VNQkpGfhOOUP/qs70q/r0hKy2q66Skp7Jb52L5lkcW65EMGx74M7HiWkNXme8QqGo6lvcb+uJcwHmeRZUHlu9YhU9Onfl5t07ODk7v+9wxHviZGWXGBMd461Wq7M/skoIIYQQQuQ5WVEjRB7LyFTTcd11mhezZXKT/OgqFQRGJpGS/jQpmp6hZkgNV/JZG5KQmsGi42G0W30N/77FsTPV1/Q7cjsGCwNdNnQoxP3YVHr8coNuv9wgLUPN5CaeGOopGfjHbfr+dotdPXy14hi5M4jhtd2Y1NiTXdce8+PuIGxN9Wha1CbbuAOCY/ly1VUGVnNlfMN8ZKph8fEwmv98hcN9imNlrMfk/SGcuxfH4tYFcDJT8SghjZNBsbl+HrP97zHnSGiufVzMVRzsUzzXPscDY1h0/D47uhUjM5sE88WweJLTMqlZwFKrvVYBS8buCSYtIxM9HeVz4wQ8evSIDWvWUa1mDYyNjTh96jQjvh9Go6aNJUkjhBBCCCHEOyaJGiHyWFxKBtFJGTQobIWXTdZKFA8rA60+ncs7ar2f0cyLQhMD2PN3FF+Vflow1dJIl58ae6KjVOBta0SjItasPfuQ4/1L4P7PnN0rOtLnt1s8TkzDyujpCTydyjrQ3NcWgN5VnLkQFs/8o2E5JmqmHrxLq+J29Kny9Iv5lCb5OTTjHJsuPqJ7RSfuRqfg62RCGbesxUfOFiqKO5tkO98T7Uvb0/gFNWJelEC5H5tC719vMq1ZfpwtVNyNen7b08P4NADsTfS12u3N9EnNUPM4MR17U/3nxglQKpXs/HMHUyZMIj4+Hlc3V9p37MDQkcPed2hCCCGEEEJ8ciRRI0QeszDU5avS9rRbfY3yHmaUdzejZgFLijoaa/qcuRvHvCOhXHuQSFRSOplqNUlpmdyNTtGay8fOCB3l02Kudib6mKp0NEkaQLMCJyJeO1FTzv3pNiqAsm5mHLgRjFqtzrZA7PnQeE6HxPHbpUda7clpmdyOSAKgUzkHum68waWwC1T0MKeypznVvS1Q6eacaLE00sPSSC/H6y+Skammxy83aVXcllr/Wi3zrJy2cT5pfjclcf+brK2t2bFv9/sOQwghhBBCCIEkaoR4KyY19qRreUeO3onhWGAMMw7fo2NZB0bX8yA0JoUvV12lTkFLpjfLj62JHrpKBU2WXiEtI1NrHl0d7fSCQpFN2z//m/mG5aYy1dChjAMdyz5/BLKpKutXRdX8FgQMLMmROzEEBMcy7M87GOrrsLVLUa0k0bPedOtTfEoGZ+7GcT40joXHtctkdF5/HW9bQw70Lq5ZLfMgPhUbk6exPIpPRU9HgaWR/LoTQgghhBBCfPjkm4sQb4mXrSFetoZ0LOfAHP9Qph26y8g67lwIjScxNZORdT00yYWQqGQeJ6bn6f1Ph8RptihlvY/Fy9Yox+OWizsZc/VBAvmscz/lx9xQl0ZFrGlUxJreVZwpOfUsB29G87mfbbb933Trk6lKh/29/LTaHsSl0nb1NcY2yEfV/Fn1eP2cTDDQU3LwZjRFHJ6uXtp/I5pSLiZSn+Y/rl712ljbWLN204b3HYoQQgghhBBvlXxzESKPBUYmMXZ3ECeDYrkblczlsHgO3YrCy8YQpVJBfmtDFApYdDyM4MfJHA+Modemmxjo5e1fx+UB4Wy5HMGdyCQWHA1l57XH9KrslGP/b2u6cTokjkGbb3EhNJ6QqGROBsUycW8wp0PiAJi4L4Ttf0Vy61ESwY+T2XDuIQoFmlo82bE00iOftWGuLxcLVY7jlUoFPvZGWi9P66ytX87mKjz/SSwZq3ToXNaB2f732Hw5glsRSUw/eJfDt6Pp+8wpUEK8C9s2b6FahSo4mNvgbGVP7ao12Lt7j1afjIwMxo0aQ0F3LywNTCnjW5I/fv39PUUshBBCCCE+FLKiRog8ZqSvQ0hUCn1/v0lEfBpmBrqU9zBjRnM3AHzsjZjc2JM5R0JZERBOPisDvq/lzvAdgXkax6i6Hvx86j4XQuOxNNJjZF2PHAsJA5RzN+P3zkWYcegeX/5zpLWdiT5l3EyxN83aSmSgq2Tm4XuE/FPM18vGkIWtCuD3goLC78r3tdzQ11Uwdk8wkQlpeFobML9VAap5Wbzv0MQn5PSpANq2bEOfAf1YsnIZ6ekZzJ42k1ZNWnD8XACFixQGYNQPI1g8fyGzF86jRKkSbFr/C+1bt+WPHVupXbfOe34KIYQQQgjxvihyKsApxKdCoVD4uVmq/E8MKGn24t4fvuOBMbRacZX9vfzwsTd63+F8lLZciWDY9sCdjxPTGrzOeIVCUdW3uN/WE+cCzPM6ttdx4thxRv0wgssXL5Geno6LqwsDBg/if193AmDpwsWs/HkFt27cREdHh2J+vvw4YSxly5fTzPFka1KZcmWZN2su0VFR1K5Xh4U/L+H40WOMHDqcO7du41vcj/lLF+JTqBAA/ocOU79GHdZu2sDCufM5fSoAaxsb+n8zgN79+z43/7Nbn44fPca40WM4c+o0BgYGlClflglTfqKgjw8AcXFxfDdwCLt27CTq8WMsrawoV6Ec63/75a1+nrOmzeDH4aOITIzRbDWMjY3F0cKWxSuW0a7DV8THx+Nh78J3w4Yy5IfvNGOb1GtISnIKuw/te6sxviwnK7vEmOgYb7VaHfbi3kIIIYQQIi/I1ichhPiEZWRk0KpJC4r5FuPwqaOcuniGSTOmYmVtpemTlpbGiDGjOHb2JDsO7MHZ1YWm9RoRHh6uNdeBvfu5+fdNtu35kw1/bOLwgUO0a9WGmVOmM2/xAg6dPEpKSgpft+/0XBxDBnxDp65fc/LCabr37sn333zLrxs35Rj38aPHaFynATVq1cI/4Bi7Du3Dzs6eOlVrEhERAcCPw0cRcOoUazet59KNv9i05TfKV6yQ6+cxZcIk7Eytcn2VLpp94esnKlWpTFpaGsuXLCM9PZ2UlBQWzV2Aubk5VatVBeDcmbMkJSVRt2F9rbH1GzYg4OQp0tLScr2HEEIIIYT4eMnWJyGE+ITFxsYSFRVF08+bU6BgQQA88+fX6tOzb2+t94t+XoKTpR07tm6nc7cumnYraytmL5yLjo4OPoUK0bxlC5Yv/Zkrt66Rz9MTgH6DBtD5q/8RGRmJtfXTItPde/ekdds2AHzz3WDOnTnD9MlTadm6VbZxjxs9hq/+157B3w/RtM1bsoCC7ntZt2oN/QYNICQ4mJKlS1GhUkUAXN3cKFWmdK6fx9c9utLii89z7aOnl/tx86XLluH3P7fQ9X9fM6B3PzIzM3F0cmLr7j9xdcvaAhl+PyvJ5eDooDXW0cmJ1NRUIiIicHR0zPU+QgghhBDi4ySJGiE+MhXzmRP6Y+6rBoR4wtLSkq+7daFpvUZU/qwKVapWpU6DehQv8XTVyKkTJ5k2aQpXLl3mceRjMjMzSUxMJDgoWGuuIsWKoqOjo3nv4OiImZmZJkmT1ZaVmHj44KFWoqZSlUpac1WoVJFdf+5ErVZne1LZmVOnOXH0OOvXrNNqT0pK4ubfN4Cs5E+7lm04d+Ysn1X7jGo1q1Onfj1UqpyLV1tZWWFlZZXj9Zdx6+ZN+vXoQ+u2bWjT7ksyMjJYtmgpnzduzr4jB/AuUICcth0/ac/pdDYhhBBCCPHxk61PQgjxiZu9cB4nL5ymUZPGXDh/nmrlK/PdoKyVKvfu3qVxnQYYGRuz8OclHDp5hBPnA7C2tiY1NVVrnn+vNFEoFNm2AWRmZr5RzJmZmXTt2Z0T5wO0XheuX2bE2NEA1Kxdi+vBtxg2agQKpZKBfQZQ1rckkZGROc6bF1ufJo3/CTt7OyZNn0KJUiUpXbYM85cuxMzMlIVz5gPg6JS1WubJyponHoSHo6enp5XEEkIIIYQQnxZZUSPEOzDgj1v8/TCRnd1933coL23AH7fYdOERAN0rOjKyrsf7Degd+hSfvaCPDwV9fOjeuydTJk5m/OgxTJw6iTMBZ0hISGDi1EmarThBgYGaOjB55cSx45otSgAnj5+gYCGfHFeWlCpTmsuXLpPfyyvXeS0sLGjesgXNW7bgm++H4OXswZ6du/nyq7bZ9s+LrU9JiYlaK4sgK0GlVCo1K2ZKli6FoaEhe3buxtfv6e+FXTt2Uq5C+RfeQwghhBBCfLwkUSOEyFFhByPWflUII32dbK9fuZ9A06WXSU5Xc+OHshirnvZ7nJDG6N1B7L8RRXK6mlIuJoyq50ERB+NXjuNdzzWmvgc/1HKjweLLrzz/f83tW7dYtmgpDRo3xNXNlcePo9i3ew8FfAqiVCrxLlgAhULB7Gkz6darO3dD7jLi+2EYGhrmaRyL5i3E1c2NEqVKsG3zVrb8vpnla1fl2H/k2NE0rFWPHp270bVnN6xtrLl39x57du6mQeOGlK9YgVE/jKB4yRIULloYfX19Nq3/BYVCQUGfgjnOmxdbn5o0b0andh0YO/JHWrdrQ0ZGJkvmL+TO7TvMWdQCABMTE3r06cWUCT/h5u5G8ZLF+XXDJvbv2cfvf255o/sLIYQQQoj/NknUCCFypKtUYGeqn+216KR0um38m8+8LNh9PUrrmlqt5n/rrhOdlM6S1gUxM9BlxqG7fLHiKof6+GFrkv2c2Xkfc5kZ6GJmADrKj79OiJGxMUGBgXzdvhMPHzzA3MKCKp9VYdHyJQAUKVqEuYvmM2XiJBbNW0B+by/GTBjLoL4D8zSOn6ZNZsGceZwJOI21jQ0Tp07KsZAwZJ2stNf/ABPHjqdxnQYkJyfj4OhAhcqVNHVwDA0NmTh2PMGBQQAU8CnI6o3rKFm6VJ7G/m9ffNmalJQUFs6dz7xZc9DR0aFgIR82/P4LVat9pun344SxqFQqhn07lEcPH+JVwJuV69dQu26dtxqfEEIIIYT4sClyKmgoxKdCoVD4uVmq/E8MKGn2bPtvFx/xzZbbnP2mFNbGT7chnLkbR9OlV9jVvRjFnEzY/lckS0/e5+ajRNIzwdvGkIHVXKhZwFIz5t9bn6YdvMvygHCufFdG0yc5LZP8404xvVl+WpewAyAzU82i42GsPfeQsJgUHM30aVzEhgGfuWCg93ZLTOW2XetJwsPT2pBC9kYM2nxba0XNkTsxtFl5lc1fF6WMm6nm+UpMPcPX5RwZXMP1peN4n3OVm3GOhoWtntv6tOVKBMO2B+58nJjW4KVv/gyFQlGUs7pAAAAgAElEQVTVt7jf1hPnAsxfZ/zHxP/QYerXqEPApXMUKVrkfYcj/sXJyi4xJjrGW61Wh73vWIQQQgghPhWyokaIHDQobMXwHYH8dvER3So6adp/Of+Qwg5GFHMyASApLZPuFR0pYGtEplrNhnMP6bT+Oru6+1L4NbbmPOuHPwM5GhjDyLru+NgZEfQ4meE7AgmPS2Vm85xrc3y37Q6/X3qU69zl3MxY077Qa8U183AoUYnpDGvjxu+Xnq9VEhAci4WhjiYZAmCgp6RyPnNOBse+0r0+1LmEEEIIIYQQ4m2QRI0QOTDU06FJURt+ufA0UZOUlsHWK5EMeWblRavitlrjRtT1YP/NaLZciXyjRM296BTWnH3A1i5FKemSlVhwszRgTP18tFt9jZF13bEyyr7g6JDqrvSo6Jjr/K+7IufwrWiWB9xnZ3df9HSyn+NBXGq2W5LsTfW5/jDxle73oc4lhBBCCCGEEG+DJGqEyEWbErasOfOAS2Hx+DqZsOPqY1LSM2nua6Ppc+NhIrP873EhNJ7IhHQy1GqS0zK5F538Rve+EBqPWg2tV17Van+yW/FOZHKOiRobEz1sTPL+1JiwmBT6/n6Tmc29cDZXvfJ4NWpyOMTno5lLvJqq1T4jITPlfYchhBBCCCHEB0MSNULkooSLKT52hmw8/xBfJxM2nn9IHR8rTYIkKS2D1iuv4mNvxISGnjiY6aOvo6DbLzdIzci5/pNS8TTh8kRaRqbW+8x/Oqz9qhC22SRdHMxyLqL7trY+XQpLIDIhnY7rrmvanjxHoZ8C+KqUPRMaeWJvqs+j+NTnxj+MT8PuFYr/Ah/sXEIIIYQQQgjxNkiiRogX+KKEHbP979GpnCPHg2JZ3c5Hc+3moyQexqexpI0rpV2ztifFJqdzNyoFDyuDHOe0MdYnNjmdpNQMDP85+vrS/QStPn5OJigUEByVQll3s+ymydHb2vpU2dOc/b38tNp2X3/M5AN32dqlGA7/nBBV1t2M6YfucfZuHKVcnxbtPXYnhs7lco/r3z7UuYQQQgghhBDibXi7x8YI8RFo6WdLQmomvX+9iYOpPp/lt9Bcc7FQYaCrYGVAOHcikzh/L45uG2+8cM7KnmYoFQrG7AkmMDIJ/9vRjN8TrNXH3cqAr0rZM3pXIKtOh3MrIombjxLZcTWSb7feznV+GxM98lkb5vpyNHv1rUsmKh187I20Xk9W9njbGGr+XDmfGSVdTBi0+TYng2L5KzyBvr/dRKFQ8L+y9q90zw91ro9Ft05dqFymwvsO45V069QFY6UKY6WKoYO/e9/hfHCCg4I0n4+xUkV8fPz7DkkIIYQQQrwCSdQI8QLWxnrULmDJlfsJtCpui1L5tJiJlZEeC1oV4PL9BGrOu0if327RrJgNRR1zLyKcz9qQmc3z4387hprzLzL5wF1+rJ/vuX4TGubjm2qurDr9gDoLLtJ4yRVm+Ye+VpLlXVIoFKxo64OvkzGd11+nydIrRCen80vHwlrFfDeef4jzqBPcjcq5ns/7mEt8+Ir5+XI7LJgfRg3Xaj904CBVy1XCytAMDwdXBvcfRFJS0hvd6+KFi1gbmWeb9Bgy4BuqV6yKnakVxkoVwUFBr3WP6OhoWjRqSkF3L6wMzXC3c6ZRnfoc9T+i1S8pKYlxo8bgW6AwVoZmFPXyYfrkqaif2Uvp4urK7bBgJs+Y+lqxCCGEEEKI90u2PgnxEpa0KZjjtTo+VtTxsdJqa1PSTut9dkdpN/e1pbmv9olRoT9qr2xQKhV0Lu9I5/If7rac1iXsaF3C7rl2a2M95nzunevY4MfJFLB98eqedz2X+PDp6uri4OCg1Xbp4iWaN2jCV/9rz8KflxASFETPLj2IjIxk+ZqVr3WfqKgo2rVsTa26tdm+Zdtz1zPS02nR6nPqNajPmJGjX+sekJVErF23Dt8P/wEHRweioqKZO3M2Tes14tTFM3h5Z/3M9u/Vl/179jF7wRyKFCvKhXMX6N+zDynJKQwdOQwAHR0dHBwcMDM3f+14hBBCCCHE+yMraoQQObpyPwHv8af4aV/IW5l/z99RjGuYD12dNz9yKS/n+m7bHbzHnyI05sM8jWj9mnVYqEx49Ei7YPSpEycxVqo4f+48AH/8+ju1qlTHxdoBB3MbPitfmV07duY69/jRY3GzddJqS05OxlipYvWKVZq2zMxMZkyZhl/BIlgZmlHMuxCjh40kOfnNTjt7E7OmzcDdw505i+ZTuEhh6jVswKTpU/hl3QYC79x55fnUajVdOnSiYZPGNGraJNs+0+fOou/A/pQoXfKNYjc3N6dn396ULV8ON3d3/Ir7MXXWdJKTkzl14hSQ9d9h49r1fD98KA2bNMYjXz6afd6cQd8NZubU6SQmyhHzQgghhBAfA0nUCCGyNby2O/59i7Onhy/dXlCY+HXt6+VHpXx586/+eTnXkOqu7Onhy5G+xelTxTlP5sxLzT5vjpGRERvWrNNqX718JcX8fClRsgQAiYmJ9Bs0gIMn/Dl08giVqlTmi6afc/nS5TeOYWDvfqxY+jMTp07i3NWLzJw/hy2//0G/nn1yHdevR2/sTK1yfTVr0Pi1Yjp+5Bh16tfTamvQuCEAx44ce+X5Jo2byOPIx4ybNOG14nkTiYmJLJq7AENDQypUylppl5aWRkZGBgaGhlp9jY2NiY+P59yZs+88TiGEEEIIkfdk65MQIls2JnrYZHMs+KfgQ392Q0NDWrZuxeoVq+g7sD+QVbvkt19+ZcSYUZp+7Tp8pTVuwpSf2L1jJ79u+IVivsVe+/4hwcEsW7yUg8f9KVOuLAAe+fIxeeY0mtVvzMSpk7C2ts527PAxo+g/eOALn+91hN+/j4Oj9nYoExMTTExMuB92/5Xm2rdnLwvmzufYmRPo6b27n4Xh3/3A4vkLSUhIwNnFhR37d+OZPz8ApqamVK5ahZlTplG6bBl8Cvlw5fIVZk2bAUBYaNg7i1MIIYQQQrw9kqgRQoj/oA6dO7Js8VLOnz1HiVIl2fzbHyQnJ9O63ZeaPteuXmPS+ImcDThNxKMIMjIySEpKIjg4OJeZX+zs6bOo1Woa1tJevfKkoO2tGzexrpB9osbOzg47u+drGr1NarUaheLlt8SF3rvH1+07sXjFUlxcXd9iZM8bMGQQHbt04kH4A5YuWkK7Vl+y+9BeTbJm2erl9O/Vl7K+JVEoFFhYWNCrXx/GjvoRHR2ddxqrEEIIIYR4OyRRI8Q7tPH8QwZtvs2NH8pirJIvVeL1lS5bhsJFi7B6+UpKlCrJ6hUradS0sWYlS1JSEg1r1aNIsSLMmDcbJ2dnVCp92rX6krTU1BznVSqVWicIAaT+q39mZiYAm3duw97h+WPNnZxz3i7Wr0dvNqxdn+uzVaxSic07ni/c+yIOjo6E3w/XaouPjychIeG5lTa5OXfmLBGPHtGqSQtN25PPxMnSjq+7dWHGvNmvHN/LsLGxwcbGBi9vbypWroRvgcLMmzmHaXNmAuDs4sKvW/8gJSWFiEePsHdwYN/uPQB4euV/KzEJIYQQQoh3SxI1Qoj3ZtXpcIZuD3zutCvxctp37MDk8T/Ro28v/A8e5vc/t2iuXb96jQfh4az/bSPlKpQHICYmhuDAIPLn8oXezt6O6OhoEhMTMTIyAuD82XNafUqWzlrNEXgnkIqVK71SzG9z61PFKpU0SYsndv2ZVTy5UpWXj7NazRoEXNJ+5j+3bOPHEaM4eNwfJ2enHEbmvczMTJKTny9qrVKpcHZxAbKKS3t5e+FX3O+dxSWEEEIIId4eSdQIIcR/1Jft2zFy6HA6tu2Ak7MzterU1lxz83DHwMCARfMXYm1jTXRUNKOHj3zhnNVqVkepVPLD4O/oO6g/QYFBjB6mPS6fpydfd+vCdwMHk5SYSNXqn5GZmcnf1/5m767dzF28IMf53+bWp/7fDOSzcpXo37MPPfr2JjgoiG8HDuaLtm3I5+n50vOYmppSpGgRrbYnhXoLFvLBxMRE03771i3i4xMIuhMIZG03i46Owd7B/rnjw3Oza8dO7oeGUbJMaaysLLkfdp8Fc+dz7+492v3vaa2hQwcOEhcbS5FiRYmMiOTnxcvYtnkrW3ZtR6mU8wGEEEIIIT4GkqgRIo/tvv6YuUdCufogET2lAh97IyY2ykche+Ns+/+w/Q5H7sQQFpuKhYEO5T3MGFbbHSdzlabP3COhrD/3gPuxqRjqKSlga8SsFl64WRoQn5LB6F1B7L8RRXRSOhaGupRyNWVpm4Jv9Tnvx6YwamcQJ4JiiU/JwNpYj7o+loxv+PQL8Z7rj5l9JJRr4QmYGehSMZ8Zw+u442imYuP5hwzdnvXl1nnUCQAqeJjxa6esL8hbrkQwxz+U2xFJmKh0qFXAkhF13bEyyirs+qLnvhqewOQDd7kYGk9scjouFgZ8WdKObhUcUSrf/AjvD4GtrS0NGjdky++b+faH77W+qFtbW7NqwxpGDh1OmWIlcXVz5ZvvvyU9LT3XOfN7ebF4xTLGjx7DquUr8S3ux5SZ06hZuZpWvxnzZuNTuBCLFyzi24GDUalU5MvvSZNmTd/Go74UXz9ffv9zCyOHDqdiybKYmZvT8ouWjJs8UatfvepZCa1dB/e+8T17d+3JkcP+mvefN2oGwA8jhzNs9AgAVq9YRY/OXbl652/cPTyyncfQ0JB1q9cycuhw4uLisLO3p3TZ0uz1P0DZ8uU0/RITEhg5dDjBQcGoVCrKV6rAXv8DlCpT+o2fRQghhBBCfBgkUSNEHvrt4iP6/3GLHhWd+KmxJypdJRdC48nIzHmMqYEu05t54WCqR2hMKmP3BNHtlxts61IUhULBzmuRzPa/x8zmXvg6mRCbnM7F0HjN+Mn7Qzh3L47FrQvgZKbiUUIaJ4Nic41ztv895hwJzbWPi7mKg32K53j9h+2BxKVksOarQlgb63E/NoWr4Yma61suRzB4621G1fWgYj4zElIymHrwHq1XXmVvTz+aFLUmMiGN8XtDOD+4FAB6OlkJFP/b0fTadJM+lZ1Y2KoAYbEpDN0eSNcNf/Nb56Iv9dzxKRnULmDJtzVcMdbX4URQLMN2BGKgp6Rj2Zdf6fChW/frxhyvNWzSmIZNtI+6/l/njlrvFy9f+ty41m3b0LptG622hEzt7TdKpZKefXvTs2/vV4z47apeswZHAo7n2ifwTiBdenR7pXnbd+xA+44dnmt/mWRP4O07FCpcSLNVKTufVa/GZ9WrvXCuBo0b0aBxoxf2E0IIIYQQ/12SqBEiD03aH0LTotYMr+OuafOyyb3extBabpo/u1oaMK5BPhotucKdyGTy2xhyNyoFO1N9ahe0RE9HCago7PB0dc7d6BR8nUwo42YGgLOFiuLOJv++jZb2pe1pXCT7U3meyLpXzu5Gp1C/kBV+/9zLxUKliQGyPosBVV34qvTTYrMLWnlTaOJp9t+IokFha0z+KahsZ6qvNfesw/eo4mnO0NpZn6OXrSEzm+en2bK/OB4YQ8V85i987rLuZpR1fxqPu5UBF8Pi+f3So48qUfOpunj+AnamVvTq14fR48e89LgL5y9gYKCi/zcD3mJ02v7ctp1pc2aiq/tu/i/3bkgIpYoUJz0999VTQgghhBDiwySJGiHySGRCGqExqQzxsnylcb9dfMTqMw8IiUomPiWDzH8O3LkXnUJ+G0OaFLVhRUA45Waco1I+cyrlM6d2QUusjbO2AHUq50DXjTe4FHaBih7mVPY0p7q3BSrdnBMtlkZ6WP6zheh1da/oxHfbbrP/RhTlPcyomt+Cqp7mKJUKHiekERyVwvRDd5npf09rXIZaze2I5Fznvv4wia4VHLXaSruaYqCr4O+HiVTMZ/7C545OSmfW4XscuhXNw/hUUjPUpGWosTKSX3v/deMmTeC7Yd8DYGH5an/fipcozsW//3obYeXo1IUz7/R+jk5OnDgfoHlvbJz9tkshhBBCCPFhkm8sQuSRf51o/FJ2XotkwB+3GFTNlc+8zDE30OVedAptV18jNSNrQgczfQ71Kc6pkDhOBsWw7NR9Ru0KYs1XPpRxy0qQBAwsyZE7MQQExzLszzsY6uuwtUtRTT2Xf8uLrU+tittSzcsc/9sxnAqOpfevN8hvY8imjkU0yaYhNdyo6/P8F2kLwxf/6nlRFZkXPffAP25x/WEiw2q7k8/aACM9JQuOhbHj2uMX3lt82N5mQeKPga6uLvm9vN53GEIIIYQQ4jVJokaIPGJjooezuT7+t6NpVdz2pcYcuxOLh5UBA6s9rV1x5m7cc/30dZVU8TSniqc5g6u7Um3uRTaef6TZ9mNuqEujItY0KmJN7yrOlJx6loM3o/ncL/s48mLrE4CtiT6f+9nyuZ8tX5Swo+nSK1wMjaesuxkuFipuPEqkR6WcjzLW/+ceGZlqdJ4p8OtjZ8jJ4Fj6P9P37L14ktPV+Ngbadpye+5jgTH0reJCo2ee805k7it5hBBCCCGEEOJ9k0SNEHloSA03Bm6+haOZPs19bdDXUXI+NB4fOyOKOj6//cDL1pDVZx7w+6VHlHY15fy9eGb/a6vQ+rMPSMtUU9LFFEtDXS6GxRMWm4K3bdaKgon7QijmaIyPnRF6Ogo2X45Aoci9Nk5ebH0auv0ONbwtyW9jgFoNf1x6hEpXgZulAQA/1HKjz283sTbSo2kxG0xVOgRHJbPnehRdKzjibmWAu1XWyVY7rz2mgocZejoKzAx06f+ZC1+uusZP+0JoWdyW+7Gp/LD9DuXdTangYf5Sz+1ta8i2vyL4zMscQz0la8485K/wBK2E0KfkyclDD2IjtY6XFq+nXvXaWNtYs3bThjyd11ipYtrsGfTo0ytP5xVCCCGEEP8dkqgRIg+1Km6LoZ6S+UdDWXryPipdJYXsjZjwzJHVz/qqlD23I5IYtTOIxLRMSruaMr6hJ+1WX9P0MTfUZfGJ+0zaH0JSWiaOZip6VXKma/msGi4GukpmHr5HSFTWahEvG0MWtiqgKfL7tigVMHZPEKExqejrKChkb8SqdoVwMMsqDNy0mA1mBjrMOxrGytPhZKjB0Uyfih5mmBlkFRGu4GFO53IODPszkMjENMq7Zx3PXTW/BfNbeTPHP5RFx8MwVulQ+5/juZ940XPPbO7F99vu0PznvzDR16GFrw3/K+PAmrMP3urnIj4N637bqHUcuhBCCCGEEHlFoX6dwhpCfEQUCoWfm6XK/8SAkmYv7i0EbLkSwbDtgTsfJ6Y1eJ3xCoWiqm9xv60nzgWY53VsOZEVNS8nOTkZAwOD93b/vFhRo1arSU1NRaVSvXE8TlZ2iTHRMd5qtTrsjScTQgghhBAvRf45UAghPhLbt2ylesWq2Bhb4GhhS60q1bly+UqO/Qf27kdxn6LYGFvg5ZKPju06EHpPe+vd1J+mUMy7EFaGZrhYO1C7ag2CAgMBiIuLo1eXHng6uWNpYIqnkztffv7FW33Ge3fvYqpryLbNW7Tak5OTcbK0Y/b0mZq240eP0aBWXexMrXCzdeLzxs34+/p1zXX/Q4cxVqrY+scWmtZvhK2JJd8O+AaApKQkRnw/jMKeBbBQmZDf2YMenbtpxtarXpt2rdpoxXDsyFEa1KqLvZk1dqZWVCpdnsMHD2munz93nkZ16mNnaoWtiSWN6zbg0sVLuT5veno640ePpVC+rDgK5SvAxDHjycjI0PQZP3osbrZO7N65i/IlymBpYMrWP7bkMqsQQgghhPiQSaJGCF7vxCbxCfsAf17Wr1lHmxZfULFyJQ4c9+fwqaN07taF9PT0HMeYmZuz8OclnP3rAivWreLOrdu0a/UlT1Zabv1jC1Mm/MS4SRO5cP0yOw/u5av/tdeM/3H4KAJOnWLtpvVcuvEXm7b8RvmKFXKNc8qESdiZWuX6Kl0059PGXFxdqVazOqtXrNJq3/L7ZhITE/myfTsgK0nTuE4DatSqhX/AMXYd2oednT11qtYkIiJCa+y3AwfTtv1XnL58jgFDBgHQqmkL1q1ey+jxYzl39SKbtvxGAZ8COcblf+gwDWrWxcXVlZ0H9nDywmmGDP1O81k+evSIRrXqoaenx+7D+9njfwBdXV0a1qxLZGRkjvOOGzWGWdNmMHTkMM5cOc/QkcOYMWUaE8eM1+oXFxfHuFFjmDxjKheuX6ZKtao5zimEEEIIIT5sUqNGCEhKSsuUpKV4aQmpGWSo1c8fz/Ue/Th8FC3bfMH4yRM1bQUKFsx9zISxmj+7e3gwfc5MPitfmVs3b+JdoADBQUE4ODrQoHFD9PSyik8X8y2mGRMSHEzJ0qWoUKkiAK5ubpQqUzrXe37doystvvg81z5P7pWTDp060qVDJx48eIC9vT0Aq1espH6jBtjaZp10Nm70GL76X3sGfz9EM27ekgUUdN/LulVr6DdogKa9z4C+tG77dHXM4YOHOLjvAFt2badWndqa9pKlS+UY0/jRYyldtgyLly/VtHnmz6/586K5C1AoFKzasBZTU1MAVm1YS+F8BVg4Zz7DRo94bs6kpCRmT5/J98N/oEOn/wHg5e1NeNh9Jo2fyOCh32q2aaWmpjJ38QL8ivvl+tkJIYQQQogPn3w5FQIC41LSlaExKe87DvEf4X87JjEuOePI+47jiUePHnE3JITadeu80rj1a9ZRq0p18jt7YG9mTf0aWeODg4IBaNm6FRkZGfh4ePN1h06s/HkFjx490ozv3rsnW3/fTOliJfim7wC2bd5CSkruf4+srKzI7+WV68vN3T3XOZo0b4qpqSkb1qwD4G5ICIcPHNIkMwDOnDrNquUrtVbqOJjbEH7/Pjf/vqE1X7kK5bXenztzFj09ParXrPGCT1B7zLNJnX+7+tdf+JUsrknSAJiamlKidEmu/vVXtmNu37pNSkoKlT+rotX+WY1qJCcnc/vWbU2boaEhvn6+Lx2vEEIIIYT4cEmiRnzy1Gp1mp6O8o9Zh++lSnFt8SJ/P0xk799RSjX8/r5jeeJ1fm63/rGFbh2/plad2mz4/ReOnjnB+t9/ASAtNRUARycnzl29xNJVP+Ph4cGCOfMo5lWIE8eOA1Czdi2uB99i2KgRKJRKBvYZQFnfkrlu5XnTrU8AKpWKL75srdn+tHblGuzs7alTv56mT2ZmJl17dufE+QCt14XrlxkxdrTWfEbGxlrv38bvAbVajULxakfDP4njZcYZGRm98vxCCCGEEOLDJFufhADiUzL6br4cUepudIpb21L2Rt42hujrypcekSVTDdFJ6Ry4EZWx7FR4SlpGZvcP6RQcOzs7XN3c2L93H+06fPVSYw4fOEh+r/x8P+IHTduJYyee66evr0/1mjWoXrMGw38cSakifqxevkqz3cnCwoLmLVvQvGULvvl+CF7OHuzZuZsvv2qb7X3zYusTQIevO7Fo/kLOBJxm7arVtG3fDh0dHc31UmVKc/nSZfJ7eb1wrn8rVaY0aWlpHD54iBq1ar7UmJKlS7F/7z6GjhyW7fUiRYuycO584uPjNaduxcfHc+Hs+RxPePLy9kKlUnH08BHN5w3gf8gfAwMD8nvlz3acEEIIIYT4b5NEjRCAWq2OUigUZf1vx7S5FJbwv8xMtXsmvPjbovhk6CiIS81Q705Ky1yuVqvPvu94/m3EmFF079QFZ2dnWrf7EpVKn9OnTlOkWNFs65YULOTD0kVL2LB2PeUrluf0qdNMmfCTVp+Vy5aTlpZGmfLlsLKy5NyZc9y7ew+fwj4AjPphBMVLlqBw0cLo6+uzaf0vKBQKCvrkXBvHysoKKyurN37e4iWK41vcj349+/yfvfuOjrLa+jj+Pem9koQUCAkECL0XaQoCYu9ixd4bildFRey9Yr/qtb527IJYkCogvbcEQoBAQhrp9bx/DA6OEDpMIL/PWiwyz5xzZmfIgoc9e59Delo6l15xmcvzYx4ZyyknnsT1V17LNTdcS2SjSDZmbmTShJ85+bRT9rjpcf/jBzBg4PFcd8U1PPHsU3Tt3pWC/AL++H0yI++6c7dz7h1zH6cPPYUbrrqOa2+8jtCwUJYsWkJYeBgDTjie626+gdfHvcrlF13KAw+PxVrLow8+hLWW626+Ybdr+vv7c+sdt/Psk08TGx9H7z69+XPGnzz7xFOMvOtOtx4jLiIiIiKHjxI1IjtYx+aw/93xS+SocvFllxAQEMDzTz/Lqy+Nw8/Pj3Yd2vPCqy/vdvyV117N6pWruHvkKEpKSuh5XC+ef+Ulzhx2mnNMWHg44154ibH3jaG0tJSEJgnc8Z9R3Hz7rYAjkfDEI4+RsW49AC1bt+LDz/5vj5vuHkqXXTGCUbfdQe8+x+2ycXKffn35ZervPPHIY5w25GTKy8tpHNuY3n370Di28R7XNcbw5Xdf88iYhxh91z1kb91Ko6gohpw0tM45xw88ge8n/cTjDz3KkAGDHAmr1NbOzZ2joqL44deJPHDPaE7sezwAvfr05odfJxIZGVnnuvc/NAZvb28effBhsjZvJi4+nttH3cF/7rtnH98lERERETnaGO3JISJyZBlj+nfo1PG7P+fPCXV3LCJ7EhcRXVpYUJhSn1r9RERERI512kxYRERERERERKSeUKJGROTIqygvK3N3DCJ7VVVZ5Qns+cx1ERERETmklKgRETny1mZkbPAvLS11dxwidVqXno61tgLId3csIiIiIg2JEjUiIkeYtTbXz89v4cfvf6hNwqTeeuOV16s9PT2/stbWujsWERERkYZEmwmLiLiBMaa9f0DAtNvvHBk8/JILPZKbN8fDQ7lzca+amhqWLlnKu2+9XfXJhx9nl5SU9NBGwiIiIiJHlhI1IiJuYoxpFRQU9J/a2tqzy8rLQj2MR12VCx6AASyg6gY5UH//HNXi+FnaRW1trQkMDMypqan5pKys7GlrbdYRjVBERERElKgREakPjDFegKOjxJcAACAASURBVOe/LvcGXgZygduAVUc6Ljnm9AZeAvKA24GV/3q+2lpbc8SjEhEREREnJWpEROoZY0w08BQwGBgFfGb1l7UcIjuSgjcAY4B3gUestcXujUpERERE/qYNEURE6gljjKcx5kZgKY4qmlRr7adK0sihZK2tttaOA9oDscByY8y5xhjj5tBEREREBFXUiIjUC8aYXsCrQDFwk7V2qZtDkgbCGNMfx89eFnCLtVYtdiIiIiJupIoaERE3MsY0Msb8FxgPvAAcrySNHEnW2qlAF2ACMMMY85gxJtDNYYmIiIg0WErUiIi4wY42p2uBZUAJjjanj9TmJO5gra2y1r4AdACSgGXGmDPVDiUiIiJy5Kn1SUTkCDPGdANeA6qAG621i9wckogLY8wJONqh1gO3WmvXujciERERkYZDFTUiIkeIMSbCGPM68D2O/wT3U5JG6iNr7WSgEzAZmGWMecgY4+/msEREREQaBCVqREQOM2OMhzHmKmAFUAO0sda+b62tdXNoInWy1lZaa5/BkbBJxdEOdaqbwxIRERE55qn1SUTkMDLGdMbR5mRwtDnNd3NIIgfEGDMYeAVYBdxmrV3n5pBEREREjkmqqBEROQyMMWHGmHHAROBt4DglaeRoZq39Bcdmw38CfxljHjDG+Lk5LBEREZFjjhI1IiKHkHEYgaPNyRtHm9M7anOSY4G1tsJa+wTQFegMLDHGnOTmsERERESOKWp9EhE5RIwxHXBsEuyHo83pLzeHJHJYGWOGAeOAxcDt1toNbg5JRERE5KinihoRkYNkjAk1xrwA/Ap8BPRSkkYaAmvtBKAdsACYb4y51xjj6+awRERERI5qStSIiBygHW1OF+NocwoG2lpr37TW1rg5NJEjxlpbbq19BOgO9AYWG2NOdHNYIiIiIkcttT6JiBwAY0xbHG1OIcBN1to/3RySSL1gjDkNeAmYC9xhrd3o5pBEREREjiqqqBER2Q/GmGBjzLPAH8AXQHclaUR2stZ+D7TFUWm20BhzlzHGx81hiYiIiBw1lKgREdkHO9qcLsDxn89GQDtr7atqcxLZlbW2zFr7INALOAFHwuYEN4clIiIiclRQ65OIyF4YY1oDrwBRONqcprs5JJGjhjHGAGcALwIzgVHW2s3ujUpERESk/lJFjYhIHYwxgcaYJ4FpwPdAVyVpRPaPdfgGRzvUOmCRMWakMcbbzaGJiIiI1EtK1IiI/MuONqdzcLQ5JQAdrLUvWWur3RyayFHLWltirb0P6AMMw3Gcd383hyUiIiJS76j1SUTkH4wxKcA4HAmam6y1U9wcksgxZ0c71DnA8zg25v6PtXaLW4MSERERqSdUUSMiAhhjAowxjwJ/Ar8AnZWkETk8drRDfQm0AbKAJcaYW4wxXm4OTURERMTtlKgRkQZtR5vTGcAyoAXQ0Vr7nLW2ys2hiRzzrLXF1tq7gf7AWcBcY8xxbg5LRERExK3U+iQiDZYxpjnwMpAM3Gyt/c3NIYk0WDvaoS4AngUmAfdYa7PdG5WIiIjIkaeKGhFpcIwx/saYscBsYCqOKholaUTcaEc71Kc42qHygaXGmBuMMZ5uDk1ERETkiFJFjYg0KMaYU3BU0SwARlprM90ckojshjGmHfAqEATcaK2d7eaQRERERI4IJWpEpEEwxjQDXsTxaf0t1tqf3RqQiOzVjnaoi4GngR+A0dbabe6NSkREROTwUuuTiBzTjDG+xpj7gXnAX0B7JWlEjg472qE+AlKBMmCZMeZaY4zuX0REROSYpYoaETlmGWOGAuNwnOg00lq73r0RicjBMMZ0BF4DvICbrLVz3RySiIiIyCGnRI2IHHOMMU2B54HOwK3W2h/dHJKIHCI7qmkuA54Evgbus9bmuTcqERERkUNHpcMicswwxvgYY+4B5gNLgLZK0ogcW6y1tdba93C0Q9UAy40xV6odSkRERI4VqqgRkWOCMWYQjhNi1uKookl3c0gicgQYY7rgaIeqxXE61EI3hyQiIiJyUJSoEZGjmjEmHkebUw/gNuB7q7/YRBqUHdU0VwKPAZ8BY6y1Be6NSkREROTAqExYRI5KxhhvY8woYBGwGkeb03dK0og0PDvaod4G2gC+wApjzGU7jvcWEREROaqookZEjjrGmONxtDllArdYa9e4NyIRqU+MMT1w/B1RjqMdaombQxIRERHZZ6qoEZGjhjEm1hjzEfA+8AAwTEkaEfk3a+0coBfwMfCbMeYFY0yIm8MSERER2SdK1IhIvWeM8TLG3I7jJKdMoI21drzanESkLtbaGmvtG0BbIBhHO9RFaocSERGR+k6tTyJSrxlj+uI40SUbuNlau9LNIYnIUcgY0xvH3yUFwE3W2uVuDklERERkt1RRIyL1kjEmxhjzPvAJ8CgwWEkaETlQ1to/gW7Al8AUY8wzxphgN4clIiIisgslakSkXtnR5nQzsBRHFU0ba+3nanMSkYO1ox3qVaAdEAUsN8acr3YoERERqU/U+iQi9ca/WhNuttYuc3NIInIMM8b0w3E61FYcJ8ipak9ERETcThU1IuJ2xpgoY8w7OFoSngEGKkkjIoebtXYa0AX4AZhmjHnCGBPo5rBERESkgVOiRkTcxhjjaYy5HlgGFAKp1tr/U5uTiBwp1tpqa+1LQAegCY52qLPVDiUiIiLuotYnEXELY0x3HG1O5ThOYFns5pBERDDGHI+jHSoTRzvUGvdGJCIiIg2NKmpE5IgyxkQaY94EvgPGAf2VpBGR+sJa+wfQCfgF+NMY84gxJsC9UYmIiEhDokSNiBwRxhgPY8zVwHKgEkeb0wdqcxKR+sZaW2WtfQ7oCKQAy4wxp7s5LBEREWkg1PokIoedMaYLjjanWhxtTgvcHJKIyD4zxgwCXgHWArdZa9PdHJKIiIgcw1RRIyKHjTEm3BjzKvAT8BbQV0kaETnaWGt/w1FdMx2YY4x50Bjj5+awRERE5BilRI2IHHI72pwux9HmZIA21tp3rbW17o1MROTAWGsrrbVP4TjOuz2w1BhzspvDEhERkWOQWp9E5JAyxnTEcWKKD3CjtXaum0MSETnkjDFDcWyIvhy43Vq73r0RiYiIyLFCFTUickgYY0KNMS8Bk4D3gV5K0ojIscpa+zOOypq/gLnGmPuMMb5uDktERESOAUrUiMhBMQ6XACsAf6Cttfa/anMSkWOdtbbCWvsY0A3oDiwxxgxxc1giIiJylFPrk4gcMGNMOxxtTkE42pxmuzkkERG3McacArwMLABGWmsz3RySiIiIHIVUUSMi+80YE2yMeQ74HfgU6KEkjYg0dNbaH4F2wBJggTHmbmOMj5vDEhERkaOMEjUiss92tDkNx9HmFA60s9a+bq2tcXNoIiL1grW2zFr7ENAT6A8sMsYMcnNYIiIichRR65OI7BNjTCrwChAJ3GStneHmkERE6jVjjAFOA14CZgN3Wms3uTcqERERqe9UUSMie2SMCTLGPAVMBb4BuilJIyKyd9bhO6AtsAZHdc2dxhhvN4cmIiIi9ZgSNSKCMSbJGNPpX9eMMeZcYDkQC7S31o6z1la7JUgRkaOUtbbUWvsA0BsYjGP/mgH/HmeM6WeMaXTEAxQREZF6RYkakQbOGOMJfAG0+ce1lsBE4EHgEmvtZdbaLW4KUUTkmGCtXQMMA8YAHxhjPjLGxP5jyEDgNbcEJyIiIvWGEjUicguwHfjEGBNgjHkMmIkjUdPFWjvVrdGJiBxDdrRDjceRHM8EFhtjbjPGeAFPA52NMae5NUgRERFxK20mLNKAGWMSgXk4yvHbAi/iSNKMstZudmdsIiINgTGmNY6N2qOAmwAf4D2grbW2yI2hiYiIiJsoUSPSQO04jeR7YBWQCjTDcZrTZHfGJSLS0Oz4+/g84HngV8AX2Gqtvd2tgYmIiIhbKFEj0kAZYy4GXsDRAvkSjn1qwoBGwBpr7So3hici0iAYY7oC0cA2oBS4BrgYR7JmiLV2lhvDExERETdQokakgTLGlANeQC1QjuM/CTk7fv/QWvupG8MTEWkQjDG3AyfhSJI3wtEC5QV446iqid3DdBERETkGKVEj0kAZY9oC+UCutbbC3fGIiIiDMSYAiAT8rbWr3R2PiIiIHFlK1NQTxphI4CyvMP/TMCYSg3F3TNIAWGpsdU1mTVHFl8AEa225u0MSEWmojDGhwOn+3qFnehjPGNC9gBwRtTW2Oqu8avt44AdrbbG7AxIRaeiUqKkHjDFdPfy8fg/r29yz0cltAr0jAzEeujeTw89W11K+qZCtXywoKl2Ts622tLKXtTbb3XGJiDQ0xphW3p5+M5Mju3t3TjgjOMQvGoOHu8OSBqDW1lJYnsW8zPFFmfmLSyprynpZazPcHZeISEOmRI2bGWP8PPy8trR+9fzQRsPauDscaaCstax/4peqzR/MmVddWNbb3fGIiDQkxhgPH0//Ted2ejy6V7MLlZ0Rt/l99Rs1E1Y8m15eVdTS3bGIiDRkuhlwv6GBrWOMkjTiTsYYEu8c6G2rajobY+LcHY+ISANzXLBvVKCSNOJux6dc6+nl4R2/Yx87ERFxE90QuJnx8RwQOTQ12N1xiHj4ehHSrWkFoIoaEZEjq0+7uCH+7g5CxMN40DrmBIC+7o5FRKQhU6LGzTx8vCK8Qv21IY3UC97h/h6AEociIkeQwSMk0CfCy91xiAAE+UZ6o3sBERG3UqLG3Qz1+kyH2T2eJf2hCW5dvzwzn6lx95P7y8pDMk72wJh6/NMoInJsMsbU68Mex07oxjeLx7p1/dySDdz6VWOWZk06JOOkbvX5Z1FEpKHQpzcNwJ8dnyT20u40GzXI3aHsovOEG/Dw3b8fw9ryKqYnP0TLF86m8QVdDlNkR8a2CcvZ8n9zKV6+hcqs7TS944R9/nOq3l5OxguT2fbDUiqzi/EO9ydyWBtSnjjdOWZ2j2ep2FjgMs8nNoRe8/5zSL8PERGp3+77oT19ki/j5DZ3uTuUXdw5cCLeHn77Naeqppw7v2nGxV1fpGez4YcpsiNj0aaf+HP9x2wqXE5hWRYnpd65T39OL085i7Xb/tztc6MGTqRpeCfAkQjLK93o8nyofyyPnLzg4IMXEZHDQokacSufyEB3h7DPyjLy8E+MOKRr1pRUENQ+jpgLurDm7m/3fV5pJYvOfhuvED9aPncW/kmRVBeUUf6vpAxA7IgeJI48YecFTxXSiYhI/RHs28jdIeyzbcUZNApKPKRrVlSX0CSsAz0Th/PZgn3/IOWq3u9SU1vlcu3Dv24mv3QzTcI6ulzvmzyCk1LvdD42RvcCIiL1mRI19dSq27+iZOVWYi/rQebLU6jYWkRw+zhaPHYqQe13HspTVVDG+id/IffnFVQXluOfHEnCdX2IOa8z4KioqMopZsPzk9nw/GQAOnx5JWHHJZPx/O9s+3EZZRn5ePp7E9w5geQHhhKQEn1AMS867x38kyJp+fSZAOT8uIwV13xCwo39SL5/KABZ/zeX9IcmcNyy0RgvT2b3eJaoU9qS/OAw5zobxk1h8/9mUV1QRnCnBBJu7OfyOtOTHwJg9cjxrB45HoAes3fefFTllbLiuk/J+301nkG+RJ/TiaR7B2MOIEFRvCyLnG+XkP3tYvyahNPxy6v2e409iTm3s/Prtff9sM/zNr4xneqCMjp9dy2eAT6Oi03CXX42/ubp541PtFrNRUSONh/NvZWswpX0Tb6cSStfpLB8K03CO3Bup8dpEtbeOa60soDvlz7OkqyfKavaTlRQEgNTrqdH4vmAo6KiqCKHiSueY+KK5wC4pf9XpET1YcKK51i08Qe2lWTg4+VPYnhnzmg/hsYhB3Y687ip5xAVlMzwLs8AsHDTD7w762oGtbyJM9o/AMCf6/6Prxc/yBOnrcDTw4uxE7rRKf5Uzuww1rnOpJUvMy3tXUorC2ga0YkTW97k8jp3ftMMgI/n3c7H824H4MGT5jifL6nI43+zr2X5lt/w9Qqie9NzOa3daDyM535/T5sKljFv4zfMz/yGiMAm3Np//H6vsSc9Es9zfv3lwtH7PC/QJ9zlcX7pJtbkzOCsDg/t0sns4+lPiN+B3d+JiMiRp0RNPVaWto2tny8g9c3hYAzrHp3Ikovep/ufd+AV5EttZTWLz30Hn5hgUt+6EJ+YILbPzmDNvd9jay2NL+hC5wk3MO/4l4k5txMJNzg28PcKcxwsYbw8aP7wKfg2CaMqt5SMZ39jycUf0G3KbXj6e+93vOH9mrPl/+Y5HxdMS8M7MpCCqWuBoc5rYcclY7x2f6O0+f3ZZDzzG8ljTiJiYEuKFm5i7T3fuYzpMedO5vR4juYPn0zU6Y4bVe/IQCo2FwKw/slfSLxrEM3uGUzBzHTW3PUtAS0a0Xh41336PsrSt5H97RJyvllMaXouYb2b0fTWATQa5npS5fQWD+91rZSnTyfm7E779Lr7I+eHZYT2bsb6p38l5/uleHh7EtIjkaTRQ/BtHOIyduuXC9ny+QK8wwMI6daExFGD8EsIO+QxiYjIoZddnMbsjM+4otdbGDz4dskjvD59OGOGzsbPO4jq2krGTT2HEL9oruz1NqF+0aRtm83nC+7B2lp6NhvOnQMn8sQvA+jR9DwGtrwRgAAfx78DnsaLszs+QmRgE4orcvlp+TO8MeMiRg+Zho/n/h9E1Sq6P3+u+9j5eNXWqQT5RrIqe+rOa9lTSYnqg6fH7m9Dp6W9x0/Ln+bM9g/SpvEgNuQv5PMF97iMGXvSX4yd2J2zOzxClyZnABDkG0l+6SYAvl/2BKe0uZtT297LmpwZfDp/FDHBLejV7MJ9+j6yi9KZv/Eb5mV+TU5xOi0aHceQ1rfRMe5kl3Gjvkne61oXdHmG7k3P2afXPRgz0j/Ay8PXmaD7pzkbvmB2xucE+oSTFNmNYW3uIiIg4bDHJCIiB0aJmnqstqKa1NfOxzcuFIDWr1/AnO7PsPXT+cRf3Zuc75ZQsamAzj9e79znxb9pBKVrctj01gwaX9DF0VrkYfAI9NmlqqLprcc7v/ZvGkGrl85hVocnKZy9nojjU/Y73vD+LVj/5K/OFqH8aWk0ve140sb+RFVuCV4RARTMSKfp7SfUuUbmuKnEXNCF+KuPc8SV3IjK3BLSH/zJOcanURAAnsF+u60UiRnehdiLujnmJ0Wy9dP55E9N22OipiJrOznfLib7m8UUL80itGcicVf2otEpbZ2v929df7lpt9f/yTtq93MPVvn6XMrW5RJ5YivavH0RtaWVrHvsZxaf+y5df70JDz9Hoi3+yl4EtovFJyqI8vV5ZLz4B/OHvkqXSTfhF69kjYhIfVdVU8GIHq8THuComBzR83XG/tSN2RmfMqDF1czP/Ja80o3cccJPeHv6AhAZmMiWojVMXvMmPZsNJ9i3EQYPfLwCd6mqGNL6NufXkYGJXNLtZe77sT1p22aTGnP8fsfbKro/Pyx7wtkitDp7GkNbj2T8ojEUV+QS6BPBmpzpDG09ss41fl01jl6Jwzk+5RoAooOTKarYxteLxzjHBPtFAeDvHbzbSpFezS6kd9JFAEQFJTFr/aesyp66x0RNQVkW8zMdyZmNBUtp3qgn/ZtfRaf4U5yv9293n/jbXt+TYN/dzz2Uqmsr+XP9x3Rvei7+3q4f2PRvfhUJYe0J9mvEtuIMfl75PE//Npi7B/1KeED8YY9NRET2nxI19Zhvk3BnkgYc+7n4JzeiZPVWAIrmb6S6qIKZbR93mWdrasHava6f99sqNr41k7K0bVQXljmn/Hvz2X0V1CEOrzB/8qeuxZyQQvmGfGLO60TWh3PIn55OQPNGVG0rIbx/893Ory6uoGJzIaG9mrlcD/vX470J7uB60+EbF0plTtEe56x/6he2fr6A4M4JdJt8KwEpe7+p8k+K3K+4DiVba/EO86f1K+c5k3Spbw1nTo/nyP1tNVGnOKp/Eq7v65wT2CqGkB6JzOn5HFkf/kXSPYPdEruIiOy7yIAmziQNOPZziQ5uTtb2VQBk5M2nvKqIe79PdZlXa2uw7P1eYFnWr/yx9i2yi9IorSrA7rgZyCvJPKB4m4R3JMA7jFXZU/AwJ5BbuoHuTc9jevr7rM6eRnRwC4oqttEqZsBu55dXFZNftonmUb1crreI6r1/cYR1cHkcHhDH9vLsPc75YdkTzMn4nMTwzowePIWYkL1/aBUVlLRfcR0uCzZ+T1HFNvo2v3yX5wa2vMH5dWxIa5Ib9WDshO7MSP+AU9vde+SCFBGRfaZEzVHMWotvbAgdPr9yv+cWLdrE0ss/Ju7yniTeORDv8ABsbS3zThhHbWXNAcVjPDwI65NMwbQ0jIcHwR3j8Ar1J6x/CwqmraVicyE+sSEEtKgjCfJ3puggT4U0Xv/ai8YYqN3zzWrinQPxaxZBzjdLmDfkVSIGtCDq9PZEDGmNV5Dvbue4s/XJJyYYv/gwlxOz/BLC8Qz2pXxDfp3zvMMD8E+O3OMYERE5elhqCQuI5eZ+X+733A35C/nvnyPol3wFw1JHEegTTi01PPHL8dTUVh5QPB7Gg5ToPqzKnooxno7EjU8oraMHsCp7GvllmwnzjyMmuEUd38/f/14f3M3Av9uqDAZra/c4Z1jqKKICk5iX+TVP/XYirWOOp0vCGbSLHYKf9+4rZOtL69O0tP/RvFEv4kPb7HVsoE840UHJ5JZuOKwxiYjIgVOiph6ryMynIms7vrGOEtaq3BLK0nOdLTzBHePJ+mgueJg9nkbk4e25S6Ki8M91O/aoOdm54VzBjPSDjjmsX3PWP/UL4GiFcvzenLX3/UDFpkLntd3xCvbDNz6UwlnrXZIbhbPXu4wzXh5gjKNy6BDxaxJO4u0nkHj7CZSs2EL2N4tZ//SvrB71NeEntCTq9PZEDm61c+Ne3Nv6FHZcMvlT1lBbVeP488XRvlVTVIFf0/A651UXlVO2Po/wfruvahIRkfoltzSTgrIswvxjASiuyCW7ON3ZwtM0vBMz132EwWOPpxF5efjskqhYm/MnHjv2qPn7XmB19vSDjtnR/vQkAK2jHZUzrWL68+XC0eSXbqJVdP865/p7BxMeEE/atlkuyY20nFku4zyMFwZD7V6SL/sjMrApQ1NHMjR1JJsLVzAv82t+XPYkn8y7g9TGA+mScDptYwfj67XzxMr60PqUWbCE9XlzubzHG/s0vqyqiG0l6/f45yAiIu6ls/nqMQ9fL1be/DlFizdRvGQzK276HM9AH2KGdwEg+qyOBLaOYdmIj9g2cQVlG/IoXrKZrI//YsO4Kc51/JpFUDh7PeUb86nKLaG2qoaAlChsRTWb3ppJ2YY8cn9dRdrYCQcdc3j/5lTnl5E7cQVhO1qcwo5LonJrEQUz0veaIGhyywC2fraATe/8Sdm6XLK/WczGN2e4jDFenvgmhFIwLY2KrO1U5ZZgaw/djVpgamOS7h1Cj1l30uGLq/CLDyV97E8su/wjl3H+SZF7/VVXNc7fqvJLKV6aRfHSLGx1LVU5xRQvzaJk9c7y7Iqs7fzV70W2TVjuvNbkxn5UF5Sz+s6vKVmdTdHCjay48TMCUqKIHOQ4qWP73A1kvjaNosWbKd+YT8GMdJZe+iEAjS/pfqjeLhEROYy8PX35YM6NbMhfRGbBEt6fcyO+XgH0TBwOQNcmZxMbkspbMy9l8eaJ5JZkkFmwhJnrPuKXVeOc60QGJZK2bRZ5JZkUV+RSU1tFTHAK1bUVTF7zJrklGSzL+oWvF4896JhbRQ+gtDKfxZsnOpMBKVF9KCzbyuqc6XtNEAxudSuz13/KlLVvk1O8jnmZ3zB5rWsSwtPDi/CABFZlT6WgLIviitxDmrSJC03ltHajeXDYHG7u/xXhAfGMX/wg/505wmVcVFDSXn/VVY3zt5LKfDYWLGVjwVJqbQ1F5TlsLFjqbG8Dx/45j/7cl0Wbftpl/rS0/xHiF03H+FN2eW5d7lx+W/UqmfmLySvJZHX2dN6ccQkAxyVdeiBvjYiIHAGqqKnH/Js3Ivrsjiy/+hMqsx3Hc7f/vxHO//x7+HrR8auryHjud9LG/Ejl1iK8QvwIaB1N3IieznWSRg9h7b3fM7f/y9SWV9HhyyuJGNSKxP8MYuOb01n35C8EtW1MypOns/C0Nw8u5maR+DUNp3JbCSFdmwLgGehLcJcEts/ZQNheEjWxl3anuqCUzFemkv7ozwR3iKPF46exbIRrkqTFY6ex7pGJzOn9HLayxuV47kMppGsTQro2IXnsMMrSth3y9XMnrXQeMQ6Q9eFfZH34F74JYfScMwoAW13j2Edoe7lzXEBKFB0+v4L0x35mwUmvOVrM+iST9PoFzo2EjY8XuRNXkPnqVGqKK/GJCSa0RyKtnj9rjxVYIiJSf0QHNadb03N4d9ZVFJZn0ySsAzf0/dT5n39vT19uHTCeCcufZfyi+yks24q/TwixIa3pm3y5c53T293P5wvu4bFf+lNVU8Yt/b+ibeyJnNLmbiaveYMflj1BfFhbzu/8FC/8set/+PdHVFAzIgOaUlSxjaRIx+b+vl6BNIvsSvq22bSM7rfH+X2SLqO0soBfVo3j2yWP0DS8I+d1eoK3Zl7mMu68To/zzZKHeWhiT2pqK12O5z6UkiK7khTZlbM6PER20dpDvv7SzT87jxgHmLHuA2as+4CIgATGDpsLQE1tFdnFaymv2u4yt7SykPmZXzOw5Q14eux6YqeXhw+Lsybyy+pXqKgqJtQ/huTInlzU9YU9VmCJiIh7GbsPm87K4eMV4vde0ughI/6ZWAFYdftXlKzcSpeJN7opMmmIVtzwWUnOt0tutta+5+5YREQaCk8Pr8eGpY4aPTTV9SSkj+beSlbhSu4aNMlNkUlDNH7RmKo/1r412lr7rLtjERFpqNT6JCIiIiIiIiJST6j1SfZJ+cYC5h7/cp3Px5zTxrOU2gAAIABJREFUkZSnzjiCEYmIiMiRlFe6kccn1b2/TPem53JBl6ePYEQiIiLHJiVq6qlWLx7eYxz3l2/j4D2ecuQZvOdNc0VERGT/XNKt7g9I3CHUr/EeTzny8zo8Jx2KiIg0NErUyD4xXp74J0W6OwwRERFxE08PL6KCktwdhoiIyDFPe9TIPpsadz+b3p21X3MKZqYzNe5+SlZuPUxRiYiIyJFy61eNmbr2nf2asyZnBrd+1ZjNhSsOU1QiIiLHFlXUyD7rtfBuPIP2r8UppFtTei28G++IgMMUlatN785i0zt/UrGpAN/4MBKu7k3cFb32Oi9/ehrrH59E8YqteAX7EnVGB5JGD8HTf+dRl7N7PEvFxgKXeT6xIfSa9x/n4y2fziN7/CJKVmylprQSv6bhNL6oG/FX9cJ4uOZF8/5YQ+a4KRQv3oyttfgnRZLyzJmEdE44yHdBRETk8Hj0lMX73eKUFNmdR09ZTKBPxGGKytXUte8wZe3b5JVtIsI/ngEp19C/+ZV7nDNr/SfM3fAVm7evoLK6lMjApvRqdjEDWlyNh9n573dldSnfLX2MBRu/pbyqmNjQ1pzR/gFSovo4x8xe/6nLcdt/G97lOY5Lutj5eOyEbuSVbnQZE+ofyyMnLzjQb11ERI4RStTIPvOJDt7vOR4+Xgc070Bsfn82aQ/+RPOxwwgf0IL8qWmsHfMTxseT2Iu71zmveFkWSy/5gJjzO9PyhbMpzyxg9Z1fU5VXQuqr57uMjR3Rg8SRJ+y84OmafMmflkb4CS1pds9gvCMDKZiextr7f6S6sIxmowY5x239cgFr7/2epiNPoMWjp+Lh703Zuly8Q/0OzZshIiJyGIT4Re/3HC8PnwOadyCmpb3H+MVjOKvDQ7SOOZ5VW6cwftEDeHn4cFzSJXXOW5U9jdTGAzm13WiCfCJZnTONLxfeR1lVISe3ucs57uN5t7M2ZyYXdn2eyMCmTF37Lq9Pv4hRAycSF5rqsuaYobPx8fJ3Pvbz3vV+qG/yCE5KvdP52BgVu4uIiBI1Alhr2fDSH2S9P4fqwjKCOyXQ5KZ+LL30Q9q+fwmRg1sDjtan5o+eSvyVjgqVRee8jXdEIKE9E9n4xgzH3C5NSHn6DPwTHZ+aFcxMZ/G579L191sIbB1zWL+HzHFTaTy8C/FX9QYgoEUUJSu3sOGlKXtM1Gx8Yzp+CeG0fPpMAAJbxdB87DBW3vQFzf5zovN7AfD0895j4unfiR3/xAiKl2SR8+0SZ6KmuriCtff/SLN7hzjfSwD/ZtoDSERE3MNay6SVLzIt/T3KKgtpGtGJE1vezJszL+Ha4z6gXewQwNH6dG7Hx+jf4ioAXp5yFoG+ETSP7MXkNW9QWlVAs4iuXND5GRoFJQKO1qdxU8/hnhMn75LMONTfw6+rxtEr8UIGtLgagJjgFmzevpJJK1/cY6JmRI/XXB43CkokM38x8zO/dSZqcorXs2Djd1zW/TXn+3FBl6dZkzOT31e/xiXdx7msEezXCF+vwD3G7OPpf8SSWCIicvRQokbIem82G178g+YPOipRipdmsfa+H/Zpbv60NDz8vWn30WXUlFSy6rYvWT1yPB3HX71fMUxv8fBex6Q8fToxZ3fa7XMVGwuo2FxIxKBWLtcjT2zNlo/mUr4xH7+E8N3OLZydQaNhbVznDWm947n1LomarV8uZMvnC/AODyCkWxMSRw3CLyFsj3FXby/HO3xn61f+lLXUbC/HO9yfhae9Sdn6PPyahhN3ZS9iztn99yciInI4TUv/HxNXvsBZHcbSOvp4NhYu4cuFo/dp7ursafh4+nNdn4+oqC7lo7m38PG827htwDf7FcOob5L3OuaCLs/QvenuT8bMK80kv2wTbWJPdLnetvFgZq77kLySTCICm+xzPOXVRQT67rx3SN/m2Kev7b/Xjx3Eok0/7TL/yV9OoLKmlEZBSRyXdAk9mp6PMcZlzJwNXzA743MCfcJJiuzGsDZ3ERGgFmgRkYZOiRoh89VpNL6wq3MvF//kRlTmFJP2wI97nesV4ker58/CeHkCkHB9X9bc/R21FdV4+O77j9eejv7+m3dU3T3xlVuLAPCJca128WnseFy5pajORE1ldtEuVTKegb54Bvo41wWIv7IXge1i8YkKonx9Hhkv/sH8oa/SZdJN+MXvPlmT98cacr5bQuobFzivla/LBSD94YkkjR5CYGpj8qesZdXt47FVNTQe3rXO71NERORw+G3Vq/RudqFzL5fo4GSKynP4atH9e53r7x3CRV1fxNPD8e/+wJQb+HzBf6iqqcDbc9/3ttvT0d9/C/aNqvO57eXZAIT+q0Il1N9R0VtYvnWfEzUrtv7B/Mxvubznm85rheXZeHv64+8d4rq+X2MKy3cemhAd3IKLu75IXGgbam0Ny7b8yqfzRrFl+yrOaD/GOa5/86tICGtPsF8jthVn8PPK53n6t8HcPehXwgPi9ylOERE5NilR08BVF5VTsbmQkO5NXa6H9my2T/OD2jR2JmkAfONCwVoqc4r3WmnyTwd79Le1dT2x4/d/fYJ1IGsmXN/X+XVgqxhCeiQyp+dzZH34F0n3DN5lfsHMdFZc8wmJI08g6tR2O9etrQWgyU39iTmvMwBB7WIpXZPNxrdmKlEjIiJHVFlVEfllm0iK7OFyvXmjvW/GDxAX2taZpAEID4jDYimqyNmv6pCDPfrbstebgX1aZ03ODN6ddRUnpd5B54TTdrPOrq9r/rF2UmQ3kiK7OR8nRnSmtraa39a8zkmpdzrboQa2vME5JjakNcmNejB2QndmpH/Aqe3u3adYRUTk2KREjQC43GDs1zxvz39d2PF7nZmT3TvY1iffvytn/lEBA45qGQCfmLqrcXyig53j/lZTUkFtaeUuFTr/5B0egH9yJOUb8nd5LvfnFay44XMS7xxIk5v6ub5eY8cncYGprnv2BLZpTM4Py+p8PRERkcPpQO8F/pmk+XslAGtr92udg219CvX7u3Im2+V6XZU2u7Nk88+8N+d6hqXeyYmtbt5l/aqaMsqqtrtU1RSVZ+91n5lmkV2pWVVJYdkWooOb73ZMoE840UHJ5JZu2GucIiJybFOipoHzCvbDNy6Uwr82EH12R+f17X9lHNE4Drb1yTchDN+4UPInr6bRSTs3Ksz7bTW+CWF1tj0BhPZMJG/yGpo/tPNa7q+rdzzXrM551UXllK3PI7yf6w3X1i8WsPqub2j+8CnEXdZjl3lhvZPAGEpXZxPWZ+dNaenqbPya1h2niIjI4eDvHUy4fzzpuXPo1vRs5/X03DlHNI6DbX2KCGhCuH88K7b8Toe4k5zXl2X9SkRAwl7bnuZkfM4n80dxTsdH6Js8Ypfnk3dUGC3f8jtdm5y5c/0tv9FiL9VHmfmL8TBehPjVfbBCWVUR20rW0yq6/x7XEhGRY58SNUKTm/qR9vBEAltHE96/BcXLstj41gzHkwfQMnQgDrb1yRhDk1v6k/bAjwS2jiGsX3MKpqez5f/m0uKJnWXLFVnbWXz+uySNHuLcQDjh+r4sOOUN1tzzHXFX9qIiM5/0B38k6qwOzo2Et8/dQOGcDML6Nsc7wp/yjHzWP+O4oWx8yc4TpTa9PZO0sRNIvn8ojU5KdanU+XsfHL8m4cSc35mM5yfj0ziEwNQY8qesZesXC2n57M4bPxERkSNlUKub+GbxQ8SGtKZ1zAA2Fixl8hrH/iwHWmmzvw629ckYw4mtbuGrRfcTG9qaVtH9WZ09jT/X/x/nd37SOa6gLItXpp7Hae1G0zH+ZAD+WPNfvl78IGe0f4AOccOcVTiw80jyqKBmdE44na8Xj8HPK4iIwCZMXfsOuSUbuKLnW87xPy1/hsTwTkQFNafWVrN8y2/8smocfZNH4Oft+NBpXe5c0rfNpmV0PwJ9wtlWksFPy58B4LikSw/qfRARkaOfEjVC7OU9qSooY8MLk0kbO4GQzgkk3X8SK675BA+/o+dHJG5ET2x1LRvfmkHa2An4xoeSPPZkl6O5bXUNZWnbqN5e7rwW1DaWdh9exrrHJzF/yKt4BfsRdXp7ku4f6hxjfLzInbiCzFenUlPsaIkK7ZFIq+fPcjkVauNbM6HWkv7wRNIfnugSX//Njzq/TnnqdNY//Rtr7/ue6oJy/JMjafn8WTr1SURE3KJf8hWUVhbw88rn+XrxgyRGdOaM9g/w7qyr8fb0d3d4+6xf88uptdVMXvMmXy96kPCAeM7u8JDL0dw1tVVkF6+lvGq789ofa9/EUss3Sx7imyUPuaz58jlbnF9f3PVFvlv6KB/Pu42yqiLiQ9twfZ+PXY4dr6gu5suF97G9PBsvTx8aBTbjnI6P0jvpIucYLw8fFmdN5JfVr1BRVUyofwzJkT25qOsLzmPNRUSk4TJ2P/cSkUPLK8TvvaTRQ0bEjejp7lBcbPlsPqtHjqfnvP/gGxuy9wlyTFhxw2clOd8uudla+567YxERaSg8PbweG5Y6avTQ1JHuDsXF7PWf8vG823n45AWE+ce6Oxw5QsYvGlP1x9q3Rltrn3V3LCIiDdXRUy4hh01lbgnZXy0krG9zPAO8KZq/kXWP/Uzk0FQlaURERBqAooptzN3wFS2j++HjGUBG3ny+W/oo7WNPUpJGRETkCFOiRjDGkPfrKja8NIWa0kr84kNpfEEXmo48wd2hiYiIyBHggQfLsn5h0sqXqKguITwgnp6Jwzkp9Q53hyYiItLgKFEjeEcE0OHzK90dhoiIiLhJoG8EN/f/0t1hiIiICODh7gBERERERERERMRBiRoRERERERERkXpCiRqp9xad8zbLr/nE3WGIiIiIm7w85SzemXWVu8MQERE5IrRHjcghVLYulzX3fEfpmmyq8krxCvUnpGsTmt01iMDUxs5xU+Pu3+18jwAf+q4dc6TCFRERkcOorKqI534/ieziNK497gPaxQ5xPvfFgntZlT2VgrIsjDFEBSXTL/kKeidd5MaIRUSkPlCiRuQQMl4eRJ3WjqD2cXhHBlKZXUTG85NZdO679Jg5Eq9QfwB6LbzbZV5tZQ3zB79Co9PauSNsEREROQw+nnsbjUNakl2ctstzcaFt6BB/MhEBTbC2hiWbJ/Lp/FF4efrQvem5bohWRETqCyVqGrjCORmse2ISJcu3YKtr8Y0LJeGGvsRe1A2AzR/MYcsn8yhL34bx9CCwTWOS7h1CSNcmzjUWnfM23hGBBHdpwqa3Z1JdUEbECSm0fOFsts/JYN3jkyhbl0dQ28a0fP4sAlKiASiYmc7ic98l9b8XsvndPylasBGv8ACa3NCX+KuP23Pcs9eT8dzvbJ+/EQ9fL0K6NiH5gZMISIkCoLq4gvQHfyLvt1VUFZThHeZPcNemtH3n8H5K5dcknNhLuu98nBBG0r2DmT/4VYpXbCGsVxIAPtHBLvOyxy+iurCcuBE9D2t8IiIi/5a+bQ7fL3ucTQXLqLXVhPnHM6jljc7Kjunp7zNr/f+RXZSOh/EkLqwNp7W9j6TIrs41Xp5yFoG+ETSL6Mofa/9LWWUBqTEDuajbi6Rvm833Sx8jp2Q98aFtuajr8zQOaQnAmpwZjJt6Dlf2epupa98hI28Bgb4RDEy5geNTrtlj3GnbZjNh+TOsz5uPt6cfzSK6cGb7B4kJSQGgvKqY8YvHsHzLr5RUFhDoE0aziG5c3fvdw/ROuvp11SsUlm/h0m6vsHjzhF2e75N8qcvjQa1uYm7m16zOnq5EjYhIA6dETQNma2pZdvlHRJ/VkZbPnInx8qBsXS615dU7x1TV0Ow/g/BPiqSmpJKNb85gyUXv0X3a7S7Jhvypa/EK9aPDp5dTsXk7K67/lOXXfIKtqiHlmTPx9Pdm1e3jWXnzl3T5+UaXONLG/EjyfUNJefpMcicsJ23sBLyjgok+o/1u4y6cvZ4lF75H05En0OKxU7G1lo1vzmDRWf+l25Tb8I4MZP1Tv7J9fiapb12Ib1woVduKKZy1fo/vx4aX/2DDy1P3OMYvIYxuf9y6l3d2p+rCMrI+mot3o0CC/tH69G+b35tNSI9EgtrG7vPaIiIiB6vW1vDWzMvo1vRshnd5Fg/jRU5xOtU1Fc4xNbVVnNzmbqKCkqmsLuH3Na/z+vTh3D90BiF+0c5xq7ZOJcA7jJv6fkZBWRb/m30t7866mpraSoZ3fQ4fT38+mnsbH/x1M/8ZNMkljq8WPcAZ7R5geJdnWbT5J75e/CAhflF0aXLmbuNO2zab16ZdwElt7uTcTo9jqWXymjd5ccoZ3DdkGkG+kfy47Eky8uZxZc+3CQuIo6g8h7Rts/b4fkxa+RKTVr60xzERAQmMHrLn+4U1OTOYvOYN7hw4EWtr9zgWHH8OK7b8TnbRWga1vHGv40VE5NimRE0DVl1UQXVBGY1OaUNAC0clin+zSJcx8Vf1dnnc6oWzmdn6UXInrXSpHPEODyDlqTMwnh4EpETT6NR2bPl4Lt3/vAP/xAgAEq7rw8qbv6AqrxTviADn3LjLexJ9dkcAAm7uT9GiTWx8dWqdiZqM534n5vwuNL1lgPNay2fPZHb3Z9n65UISrutDRWY+wR3jCe2RCDgSLMGdEvb4fsRe2oOo03b/mn8z3vu2//aKGz4jd9JKasuqCGgZTcevr3G2Pf1b8dIsts/dQOvXzt+ntUVERA6V8qoiSqsK6Bh/CjHBLQCICmrmMmZAi6tdHl/c7SXu/q4lSzb/7FIVEugTzgVdnsbDeNI4pCWd409j5vqPGDN0No2CHP8eD0y5ng/+upGSijwCfSOcc/s3v5JuTc8GYHCrW9iQv5BfV79aZ6JmwvJn6JF4PoNb3eK8NrzLc6zY+gdzMr5gYMvryS3NpEl4R5Ib9QAcCZbEiM57fD/6JF9G54TT9zjG0+z59rmgLIv359zARV1fICIggdySDXWOXZo1ifdmX091bQWeHj6c0+lR5/sgIiINlxI1DZh3mD+xl3ZnyUXvE9qrGWG9k4gY2JKg9nHOMdvnbiDzlakUr9hCdX4ZttZSW1ZFeWa+y1qBrWMwnjuTGD7RwXgG+zqTNAA+MY4KnMptxS6JmtCezVzWCumRSN5vq7DWYozZJe7t8zdSOCeDrV8udLleW15FaVoOAHFX9GL5NZ9QtGgTYcclE9Y3mYiBLfHwrftH3js8AO/wgDqf3x/NHzqZxFGDqNhUwMbXp7P8yo/p+O21eIftmqzZ/N4sfKKDaHRK20Py2iIiIvsqwCeMPkmX8dr0C2nRqDctonrTpvEgmoTt/OBiXe5cflk1js2FyympzMfaWqpqysgrzXRZKzY0FQ/j6Xwc4h+Nn1ewM0kDOCtwtlfkuCRqmke6tv4mR/ZkedZvdd4LrM+bT1ruHP7a8KXL9aqacud+MP2bX8k7s64iM38RKVF9aBnVj9TGA/H29K3z/Qj0CSfQJ7zO5/em1tbwv9nX0qPp+bSNHbzX8SlRfbj7xN8oqypkxZbJjF80hiCfSDrEDzvgGERE5OinRE0Dl/LUGcRffRwF09MomJFOxvOTibuiJ83Hnkz5pgIWD3+PyCGtafXC2fhEBWG8PFl42pvYyhqXdYy3p+vCBozXrtcAqLUHF3StJW5ET+Iu33U/F89gx81X+IAW9PxrFPnT0iicncHa+77HM8CHTt9d55Ik+qdD2frkEx2MT3QwAc0bEdojkZltHmfrp/NIuL6vy7jqwjKyv15MwnV98Pj3eygiInIEXNDlaY5vcQ2rcqaxJnsGE5c/R7/mV3J2x4fIL93Eq9POp33cUC7u9iLBvlF4enjz/ORTqKmtdFnH0+Pft5UGTw9v1ys7ki770g60JxZLv+TL6df8il2e8/MKAqB1zAAeGjaPVdlTSd82my8W3ouPVwB3HP+DS5Lonw629am8qph1uX+RkTef39e87vLcf2deTuOQFO4dPMV5zdcrkKggx/51TcM7sa0kgx+XP6VEjYhIA6dEjRCQEkVAShRxV/Riw7gpZDz7O8ljTqJo4SZqSytJfnAYvjuqYco25FGVV3pIX3/7XxucLUqOxxkEtIja7SdoAMGd4ilenoV/UuRun/+bV6g/Uae2I+rUdjS5uT+zOz9F3uTVxJzTabfjD2Xr064stRXVu1zd8tl8bFUNsZf2OMB1RUREDl5MSAoxISn0b34lk1a+zITlz3BmhwfJyF9AZU0pZ7YfS6h/DAC5JRmUVOYd0tdPz53jbFECWJc7h5iQlDrvBZqGd2RT4TJnkqMuAT6hdE44jc4Jp3Fiq1t44KeOLN/6e52b9R5s65OfdzD3nDjZ5Vph+VZenz6cczs9RqvoAXXMdLDUuuwPJCIiDZMSNQ1Y2bpcsj78i4ghrfCLD6Mqv4z8yWsIaNEI4+FBQPNGYAyb3phO7OU9qdhUwLrHJuHh5733xffD5v/Nwjc+lOAOcWybuIJtPy2n9at179fS7O4TWXz+/1g1cjxxI3rgFRFAxeZC8n9fQ8Tg1oR2b8q6JyYR1D6OwFYxGB9Pcr5ZDMY49+LZnUPR+rT1q4VgIKhNLJ5BPpRnFpD58hTw8CDqdNckkLWWrA/mEDk0Fd/YkIN6XRERkQORU7yOGekf0C52COEB8ZRWFrBi6+/EBLfAw3gQHdQcg2Hymtfpm3wF+WUb+W7Jo3h77n7ftQM1Le1/hAck0CSsA0s2T2DRpp8Y0eO1Osef2vYeXpl6Hh/PvZ2+ySMI8o0gv3Qzy7f+TrvYISRHduf7pY+TENaeuJDWeHr4MG/j1xiMcy+e3TnY1icP40FcaKrLNV+vQADCA+KJDk4GYFtxBnMzv6J1zPGE+EZRXl3Mks0TmbvhK05pe88Bv76IiBwblKhpwDwCfCjfkMeqm7+kclsxXiF+hPZOouWLjk3sAlvHkPL0GWSOm8Km92bjnxRJ0r2DWXvfD4c0juSxw9j0zp8ULdyEd0QAyQ8Oq3MjYXDsafP/7N13eFTV1sfx75rJpHfSCYQEAoQSelFQigo2bKhgxavXV7EXbCgIXgsKNuwdrwVRsCIqiHSkSe81CTW00NKT2e8fJ4YbqYGEk0zW53l4NDP7nPlNQpLDOnvt3eK7f5Px6hSW9h2FO78I76hAQton4B1tTXd2+LrIeHUKeRnWWjp+DSJJea8PQS1qV2j2f3K4nGx5bxY5G3YfztWxHq0m3HnEDKCsaevJ3biH5Bcvr9RMSiml1LF4O/3Zk53BZ/Pv4UD+LvxdwdSPOIsb21rtP3EhKfRpPYJJq19n+oZPiAxMpFezgYxdPLBCc1yROoTpGw5vz31F6pBjLiQMUD+iI/d3/YFfV73M2zP7UFicT7BvFEkRHQgpWQfH5fTlt1WvsCfHWsw3OqgBt3R4n7phR59Zeya5nD6k713EzI2fkp2/Fz/vYKKDkrmp3Zu0qXOl3fGUUkrZTIw5zfVC1GnxCvYdlTiwR7+4fkeut+Lp9s3eyNKrP6bNH/cS0Dja7jgKWNV/TPauH5bdY4wZZXcWpZSqKZwOr+cuShkwsGfKg3ZHOePW7ZrFG9N78/j5U46YiaLs8e2SwYVT178/0Bgzwu4sSilVU53qghtKKaWUUkoppZRSqoJpoUYppZRSSimllFKqitA1apRtQs9O4txtz9odQymllFI2SY7sxMjeO+yOoZRSSlUpOqNGKaWUUkoppZRSqorQGTWqjDUPjCN7dSatf73L7ignbc0D48j8ehEA8Xd0Iunpi2xOdOakjZhMxitTAIi4pClNPrjO5kRKKaWqu88X3Mf2/at55LyJdkc5aZ8vuI956V8D0D35Tq5IHWJvoDOoJr93pZTyVFqoUR4hoEkMzb/sh8Pfu8zjWTM3kPb8RA6tysQryIfIy1NJHNgDp5+rXOff/esqNr81ndyNeyjOzsc7Koha5zciYcB5uML9y4zdO3Udm9+YxqGl2zBug19iLZKHX0Fwq/hyvWbGyKlkTV1P9qodFO3PI3XsrYSenVRmTJ3+nYm7uT0rb/uyXOdWSimlPE3tkKb07zwab2fZ38trd87kx+XPsm3/KvxcQbSOv4JezZ/E2+lXrvPPTfuKL/564IjH+7Z+mbMTbyjXuZZu+5Xf17zBrkObyCs6RIhvFE1jLuDiJo8Q4BNeOm7b/lWMX/ECaXv/oqAoh1oBdTmr3o10Tb69dEzvFs9yWbOnGPHHheXKoJRSqurSQo3yCOLlwDsqqMxjh1ZsZ/mN/yX62lY0fPUq8jbvY+3D31G4N5uUt64t1/m9Qn2p/e+zCWgUhTPQm5x1u1j/1M/krN9F6te3lo7LHLuI9U/8RN0Hu9Hg2Utx+LnI3bQHV4hvud+TO6+I8O4NibwilfWP/3jUMc4AH5wBPoi3s9znV0oppTyJQ5wE+0aVeWzrvhW8M+t6OiT04Ya2r7E3ezNf/vUQhwr20q/926f0OoN7zsXb63CRx9cVdJzRR+fvCqFrg9uJCW6Er1cgOw6uY9ziJ8k8uJ57zv0GgPyibN6ccTXxIc3p32k0fq4Qlm+fyHdLn8bby4+zE28EwM8VjJ8rGIfoigZKKeUptFDjATLHLWbtQ9/RYeGjeNcKKH38wIIMFl/2Pq1+vYug1Dh2jV/O1g9mk7NuF6bIjX9yJAkPdSP8vEbHPHfaiMls+2QuZ68YWPqYO6+QmUlDafjqVcT0aQ2AcbvZ8u4sdny5gLyt+/GJDSbysuYkPNAVh2/5Zq9UlC3vzsQ3PoyGL10BQECjaOoPuYjVd39DvUfPxy8h/ARnOCy0Y2KZj33jw6j9r91sfOZXjNuNOBwUHcpn/VM/U++JHtS+tWPpWL96tU4pf71HzwcgZ92uUzpeKaVUzTE/YyxfLniQZy5ZRJBPROnjm/Ys4NWpl/JI94nUCUtl0ZafmLb+A3YcWEuxKSImKJkLUx6maez5xzz3hJXDmbHhE17otbL0scLiPB7+vh43tHmNDvX6AuA2bqasfYcpUkFwAAAgAElEQVTZaV+QlbOVUL9YWsdfTs+UB3E5y3/DoiJMXvcOtfzr0Lf1cABigxtzVYtn+HRefy5p8hgRgQnlPmeQbwQ+XgEnHngcDSLPKvNxeEAddta/le+XDcVt3DjEQebB9RzK38OFTR6mTlgqAF2Tb2dextds2rOgtFCjlFLK82ihxgNEXNyU9U+OZ+e4xcT/X6fSx3eMWUhAkxiCUuMAcOcWEn9nZ/wbRoHbzY7RC1l+yxe0/u0uApvEnFaG9QPHs2/mBpIGX4R/4yjyNu1l/VPjKdhxgEav9T7mcese+4HMcUuOe+6QDgk0/6JfuTPtn5tOxEVNyjxWq0fjkufSylWo+ae8zVns+nE5oZ2SEId1Bytr2nqKD+ThCvNjca/3yE3bi2/dMOJu7Uh075an/FpKKaXUibSofQljFw9kQcY4uiXfUfr43LSvqB3StPQf+oXFuXRLvpPY4Ea4TTFz0kbzwZ/9eOS8SdQOaXKs05+UbxY9ztpdM7mi+RDiQhqx61AaYxc/yb687dzYduQxjxuz8FHmZ4w97rnrR3Sgf+fR5c60cfccUuMuLvNYs9geAGzYM+eUCjXDJnWjoDiHiMBEzk68kfZ1r0VEyn2e/7UnO4NFW3+kYWTn0pkx0UENCPaNYk7aaGKDG+PjFcCazGnsPLieCxs/dFqvp5RSqmrTQo0HcPq5iLq8OZljFpYWaopzC9n14zLqPXL4Dln0Na3KHJc0+EL2Tl7Drh+WnlahJm9LFts/m0/Ln/6P4NZ1APCrG079/1zC8us/JWnwRUes4/K3hEfOI/7Ozsc9/6nOyCnYefCIdiirVcibgsyDp3TOOW1eonBvDia/iFo9GtP47cMtVHmb9gCw8ZlfSRzYg4CUGLKmrWfNA99iCouJ6dvmlF5TKaWUOhFvpx+t469gbtpXpYWaguJcFm75gUuaPlY6rn1C2dbfK1KfZsWO31m4+fvTKtTszd7M7E2f8WC3n6kXbs22rRWQQO8W/+GdWddxZfMhZdZe+V8XN3mE7g37H/f8pzojZ3/eziPaoXy8AvDxCmB/bma5zhUV1IAb2rxGXEgT3KaYFTt+56u/BrDjwBoubz74lPINmtCK7Py9FLnzaRbbk1vav1Mm5/1dfuSTuf/HYz8m4xAvHOLkmpYvkFq75mycoJRSNZEWajxEdN82bP9sPgeXbiUotTa7J6zAnV9E1FUtSsdkr91JxmtTObh4C4V7sjHFBndeIQGb953Wax9cvBWMYem1n5R9whgAcjfuxhVe96jHekcEQkTgab1+eZXEOiUtvvs37rwictbsJO3FSax96DtS3u1jndftBqDO3eeWFsUCm8WSs24nW96frYUapZRSlapjvb7M2vRfMrKWUDesBUu2/kyhO5+2da4qHbP9wBomrn6N9L2LOJS/B7cpprA4j705m0/rtdOzFmMwvDn96n88Y/3S3XloI4nHKNQE+UYSRORpvX55GWPKPQsmsVZbEmu1Lf04IbwVbncRk9e9w4UpD59SO9QDXb6noDiPHQfWMH7FML7860Fu6fAeAIXF+Xy18GECvcO579zv8HMFs2bnDMYuHoivK5BW8ZeV+/WUUkpVD1qo8RDBreLxbxxN5lcLCUqtTeaYhdTqmVI6k6U4t5Bl136Mf+NoGjzfC5/YYBzeXqy8fTSmsPiY5xWH8PdF1t/c/xzvtp5v/sXNR8xgAfCOCT7m+Suz9ck7KoiCnWVnzhRn5+POKcA7uvwL/4E1UwggoGEUrsgAll71EfF3dSYotXbp+wxIiS5zTECTGHaNX3FKr6eUUkqdrITw1sQGN2Zu2lfUDWvB3LSvaB7bs3QmS0FxLm/NuIbY4BSuaTWMUL8YvBw+fDzn3xS5C455XhEH5h/XAkXuwjIfG6ybFf07jz5iBgtAiN+xZ+5WZutTiG8UB/J2lnksvyibguKco+Ysr3q12lC8poD9uTuICqpf7uNrBVitV7HBjQjyiWTk9Cvp3vAu6oa14K/N37Jh9xyG9VqDr8u6qVU7tCk7Dq7h11WvaKFGKaU8mBZqPEhMn9ZkvD6VuFs7sm/WJpp9flPpcznrdlKw8xBNPrye4LbW7JaiA3nkbc7CL/HYi926IgMp2p9HcU4BzpKtrw8t3VZmTGCL2iBCXkYWIR3qlStzZbY+hXRIYO+UddQfevixPb+vLXmu3imds4ySApU7rwiA0LMSQYSctTsJ7XR4G+2ctTvxrRt2+q+nlFJKnUCHhL5MXP0a5za4jXW7ZnFHpy9Kn9txYC0H8nZyW8ePS2eG5BYeYE92BhGB9Y55zmCfSHIL9lNQlIO3l3UDaHNW2ZssdUNbIgh7stOpH9GhXJkrs/UpKaIjqzKnlHlsxfZJANSv1fFoh5TL5qylOMSLYN/oEw8+gb+LXUXF+YBVWAM5YjcnwcE/b6IppZTyLFqo8SBRV7dk0/MTWX3X13jHBBHWpUHpc77xYTh8vdg2ai6ucH8K9+eRNmzSCc8Z1rk+4hA2/udX4v+vE3kZWWz6x3F+CeHE3tSODU9PoDi3kNCzE8EYctbtYu+UdTQcfsUxz1+ZrU/xd3Zm0SXvsu7xH4m7tSP5m7PY+PTPRF6ZWu6FhDNen0pg8zh8E8IRp3BoxQ42PT8R/8bRBLeOB8C3ThjR17Yi/ZUpeMcEE5ASTda09WR+s5iGI479OTiWvC37KNqXS97mLAByN+3FK9gPr1A/fONDy30+pZRSnq9dwtX8tPw5Pp3XnxC/WBpHdy19rpZ/HVwOX2Zs+IQA73ByC/cxfsWwE56zYdQ5iDj4ftlQuiXfyZ7sDMaveL7MmIjABM5OvIlvlwymoDiX5MhOGOMm8+A6Vu2YQt82I455/spsfTovuT8jplzEmIWPcm6D29ibvZlvlw6mTZ2ryr2Q8ISVw0kIa0lkYH3cpoiVOyYzac0bdE7qVzrj5WT9tvo16oQ2JyKgHiJOtu5fzk/LniM2uDEJJWv8pER3w8vh4tN5d3FhykP4uUJYvXMq8zK+oUfj+8v1ekoppaoXLdR4EO9aAdS6oBG7J6ykzv1dSncjAnCF+5PyTh82PT+RBd3fwKd2KHXvORdTdOy2JwC/xFo0eq03aS//wY6vFhLYNIb6z1zCksvfLzOuwfOX4p8cyfZP57Lh6Qk4vJ34JYRT66LT20HidAQ2jaXZZzez6fmJLOzxFl5BvkRe1pzEp3qWGbek94cAtBj372Oey51fxIYhv5C/dR/iELxjQ4i8tCnxd3RGvJyl45JfvIy0lyaz/smfKNqXh19SLRq+cmWZXZ/2zd7I0qs/JnXsrYSenXS0lwMgfcRkMr9eVPrxuke+ByD62lbH3UlLKaVUzRXkE0Gz2B4s2fYzPRo/UGY2RoBPOLd0eI8flz/LC793JdyvNuc3vpfif7Qx/VNkYCI3th3JLyuHMyftK2qHNuWqFs/y2tReZcZd02oYMcENmblhFN8uGYyXw5uIwHqkxtm38G3t0Kbc2ekLflr+LC9NvgA/VxCt4y/nsuaDyowbOe1KAO7r8t0xz5VfdIixi5/kQN5OvJzeRATUo3eLZzkr8fpyn6uoOJ/vlg4hK2cLIg5C/eJoGd+L7sl34nRYl+eRgYnc1XkMv6x6mbdn9qWwOJcw/3gubfIY3U4wA0kppVT1JuZ0VlZVp80r2HdU4sAe/eL6lW+asDpszQPjyF6dSetf7zql4+e2HU5sv/bUvbdLBSc7uu1fLiBt2CTazXgArxC/Cjnnkt4f4goPoMkH153WeVb1H5O964dl9xhjRlVIMKWUUifkdHg9d1HKgIE9Ux60O0q19fmC+9i+fzWPnDfxlI5/ekIbOiX1o0fj+047S0WeqzyG/NKWlrUv5YrUIad1nm+XDC6cuv79gcaYY0+DUkopVakcJx6iVNV3aPl2ZjZ45oi2rBMet2wbDl8v4u/oVEnJjrR34moSn+xZIUWajJFTmdngGfbPTa+AZEoppVT1tWXfcgZ8n8T45S+U67jN+5bh5fShe8M7TztDRZ7rZI1Z+CgDvk8iK2frGXtNpZRSlUtbn1S1l/hUT+re3xWg3MWPwOZxtJt5Zu9gNh11Y4WdK/am9kT2ag6AM8C7ws6rlFJKVSeXNxtEz8bW73N/V0i5jq0T2pxBPWdXSI6KPNfJ+t/FmMv73pVSSlVNWqhR1V5lLkhc1bnC/HGF+dsdQymllLJVZS5IXNXV5PeulFKeSluflFJKKaWUUkoppaoILdTUADvGLGR63FMUZ+fbHcUjLOn9IStvH13h550e9xRbP55T4edVSiml/tfctK+4b1wM+UXZdkfxGKf6Of18wX0Mn9yjklIppZSqrrT1SalyavLh9YhD7I6hlFJKqSqiVZ3LSYnpjrezfO3IvVs8i9tdVEmplFJKVVdaqFGqhDuvEIev64TjqvKaMMYYTEExDh/91lZKKaVOR2FxHi6n70mN9Xb64e0s/26Ofq7gch+jlFLK8+m/5jzE7l9Xsfmt6WSv2IG4HAQ0jiZ52GUEpMQcdfy6J35i34wN5G/bj1eoLyEdE0l6qic+cYd3C8h4Yxo7Rv9F/vYDOP1c+DeMotHI3vjVDafoUD4bn57A3slrKNyXiyvUj6A2dWn60fWV9h7ztu5jXoeXafLBdURc1KT0cXdeIX+2fJGEB7uVbrO9f24a6S//wYGFW3D4eBHcpg5Jgy7EP9labG/f7I0svfpjmnx0Pds/m8/+uWlEX92S5Bcvpzi3kIxX/mDnj8so2HEQV7g/YV2TafTqVYDV+uQKD6DJB9eVZvj79Q4u2oIx4F8/gqTBFxLaKQmAg0u3sem53zjw12YwhuB2dUkadCGBTWOP+X5NUTHpr00l8+tFFGQexDs6iJi+ral7f1fEaXUtpo2YzLZP5tL4javZ9PxEctbtotHrvYm6IrViP/lKKaWqlaXbfuX3NW+wdf9KnOJFXEgK17Z6kbiQlKOO/3rR46zdOYOs3G34u0JoEHkWlzUbRJh/XOmYSWve4M9NX7AvdzveTj9ightxU7uR1ApIIK/wEN8uHczKHb+TXbCPAO9Q6oW35d9nfVxp7zErZytDfmnHbR0/IrX2RaWPFxbn8dTPqfRs/FDpNtkbds/ll5XDSdu7EJfTl3rhrbmi+dNEBycDsG7XLN6Y3pvbOn7MrE2fsXH3HNrVvYY+rV8iK2cb3yx+grU7p+Ny+tG2zlV4e/kze9PnvNBrJWC1Pn3x1wMMv3wDPl4B7MnOYOiv7bmhzWuszPyDlTsm4+MVSLu6V9Or2UAc4gSs1qft+1fzyHkTS/Nv27+K8SuGsWH3HIqK84kITKBnykO0jr/8pL9WSimlqjct1HiAzHGLWXPfOOLv7ETysMtw+HhxcPEWTJH7mMd4BfvQ8NWr8IkJIm/rPjY98ysr/280LX+6AxFh9y8r2TxyGo1e701gahxFB/I5uHhL6fFpL/7OgYWbSXn/OnziQijcfYj9c9KOmzNj5FQyRk4/7hjf+FDaTr3v6M/VDiW0cxKZYxaWKdTsnrASd24hUVe3BKyiybLrRlH3wW40eO5SjNuw5b1ZLLnyA9pOux9XrYDSYzcM/pnEJ3rQYFgvcBsAVtzyOTlrd5I0+EKCWsVTtD+PfTM3HjPzvtkbWdZ3FFFXtSDxyZ54hfhyaMUOjLHOV7Anm2V9PiaoTV1afPtv6/P30u8svfZj2s14EFf40WfopI34g60f/kmDZy8hpH0C++els/6pnzHFhnqPnFc6rjg7n7Thk6n/zMX4xIfiPIlZQUoppTzX/IyxfD7/Xro37E+fVi/h5fQhfe8iis2xW2z8XMFc3/Y1QnyjycrZyvfLhvLx3H/zUNefERGWbJ3AxNWvcWPbkdQJTSW36CAZexeXHv/zimGk7/2LWzt8SKh/HAfzdrFh9/HXXZu4+nUmrn79uGPC/eMZ2OPo1w5h/rVpGHUOc9K/KlOoWbJ1AgVFubRLuBqwijRvz+jDhU0e5uqWz2NwM2Xde7w27XKe7DGDQJ9apcd+u3QQvZo+SZ9Ww3AbgzGGj+bcSkFRDnd0+pwgn0hmb/qcmRtH4ZATX0b/tOIFLmnyGJc2fYJ1u2bx1cIBRAc1oGO96446PvPAOl6dein1a3Xgjk6fE+IbRebB9RQWH15n8ERfK6WUUtWfFmo8QNqwSURe3pykQReWPubf4PjbNCY+cXjhOt86YdR/rheLL3mX3I178K8fQd7mLLyjgwi/oDEOl3XXJ7DJ4dk5+ZuzCGpRm5D2CdY54kMJahl/3NeMvak9kb2aH3eMuI6/vnVM3zasuW8sBbsO4R1pbcm9Y8xCws9vhHdJASb95T+IvrY1de/tUnpcwxFXMLfdCDLHLi6ddQNQ+/86EXVVi9KP983ayL4ZG2j2ZT/CuyaXPh7UovYxM6WP+IOglvE0eq136WN+9Q5f9G37eA6IkPJuH7wCfQBIebcP8zqMYOvHf1JvwHlHnLM4t5At780i4YGuxPRtY50zKYKCzINkvD6VuveeW9qmZQqKaTj8CgKbHXt2jlJKqZpj/IoXaF3nCi5vPrj0seigBsc9plezgaX/XyugLte0fJ6Xp1zMrkMbiQqqz96czQT7RtMstgdOh/X7p3bI4Zsme3I2UyesBUkR7QGrwJIQ3uq4r9kp6WZaxV923DHOExRDOta7js/m38OBvF0E+1rXPnPTv6Jp7AUE+UQA8MvK4bRPuJYLGt1belzf1i+zKnMq89K/KZ11A9C1wR20rXtV6cdrd84kI2sxD3ebQEJ4awCuavEMG3bPYW/O4RtYx8t3VqI12zgyMJE5aV+xZuf0YxZqJq0ZSYB3OLed9Qkup3XNUCsgocyYE32tlFJKVX9aqKnmCvZkk791P+GPJp948P/IHLeY7f+dR15GFsWH8jEls0nyNmfhXz+CyMuas+2TOcxrP4LQzkmEnp1EeI/GpcWQuH91ZOXtozm4ZCuhZycR2jmJ8O4Nj7s2iivM/7TXd4m4qAnrA33YOW4x8Xd2Jm/LPvbN2kjTT24oHXNg4Rb2z0snc+ziMse68wrJ2bCrzGPBbeqU+fjgkq2Iy0nYOSd/oXNwyVbq3H3OMZ/PWZNJYLPY0iINgFegD0GptclZs/Oox+Sl7cHkFxHSsV6Zx0M7JZH24u/kpu0loHE0AA5fFwFNj97ippRSqmY5mL+brJytpDTpVq7j5meMZdbG/7I7O538okMYY83K3ZOzmaig+rSOv5zpGz7m6V/a0jDqHJIjz6ZZbI/SYsi59W/lozm3sTlrCcmRnWgYeQ4pMd1Liw1HE+AdRoB32Km/WSA17iJ8vQJZkDGW7g37szdnC2t3zuT2s0eVjknbu5ANe+YxP2NsmWMLi/PYeWhDmccSa7Ut8/H2A6txOrypG1a26JQU0YG9GScu1NQJLduKHOYfx4G8o//uB8go+fwd7/N2oq+VUkqp6k8LNdVdSXtNeez+ZSVr7h9HwsPdCevSAK8QP/I2Z7H8+k8xhcUA+MQE03ba/eyfm87+Pzex9aM/2fD0BJp9fjMh7RMI69KADvMHkDVjA/vnprP+yZ9w+nvT8sc7jtnKc7qtTwAOHy+irkhlx5iFxN/ZmcxvFuEdGUh494aHB7kNcf06EHdLhyOOdwaVvfBx+nuXHVD+T+cJGQOUcypy6Zf1JI5z+Ll0qrNSSinLKVwXLNk6gc/n38dFTQbQOLor/q4Q9uRs5p2ZfSl2FwAQ4hfDkz1msGH3XNbvms309R/x7ZLB9O/0JUkR7Wkc3YWhF/3Fmp3T2bh7Lt8sfgJvL38e6jqeAJ/wo77u6bY+AbicPrSpcyVz07+ie8P+zEv/miDfSJrEHJ6tajCck3QL59T/1xHH+3oFlvn4VBYEPh6no+yltiClhZWjMSe4EDmZr5VSSqnqTws11Zx3RCA+tUPImrae6GuOP8X4b/tmbsSvXi0SHjx8t+3A/PQjxjm8vQg7pz5h59Qn4ZHzWNBlJJljFpa2O3mF+BF5aTMiL21GnXvOZW6rF9k7ZS3RvVse9XUrovUJIOa6NmwbNZcDi7aQ+c0ioq9uWbq4LkBQy9ocWrkdv8RaxznL0QW1rI0pLGbfrI2EnXv8aeKlx7SoTda09SQ81P2ozwc0jmbbJ3Mozs7HGWAVioqz8zm4dBu1b+141GP8EmshPl7sn7Op9PMNsO/PTTh8vfCrd/SLXqWUUjVbkG8kYf61WZ05jfYJ157UMet2zSQyMJELUx4qfWzjnnlHjPNyeNMo6hwaRZ3DxU0e5flJ5zIn/avSdid/7xBaxfeiVXwvzm90L4MmtGBl5h+0q3v1UV+3IlqfADomXs+MjZ+Qvnch89K/pn3da0oX6wWoG9aCrftXEBmYeMJz/VNscGOK3QVkZC0u08q16Sifn4qQENaS9btmU+QuwMvhfcTzJ/u1UkopVb1pocYD1Hv0fNY88C0+scFEXdUC8fbi4KLNBDSOOeq6Jf7JkWz/bB6Z3y4muG1dDi7cQsbIaWXGbP9yAabITXDrOniF+nFo6Vbyt+3Hv2EUAJtemEhg8zgCGkUj3k52fb8URI67Nk5FtD4B1us2jWX9Yz+Ql7aX6D6ty34+Hjufpdd+wpoHvyWuX3u8wv3J37afrD/WEX5BY0La1T3muUPOTiS0cxJrHvyWpMEXEdSyNkX7c9k3cyN17jp6e1Pdh7qx7LpPWfPQt8Td0gGvYF+yV+7AK8SP0E5JxN3akW0f/8mq/l9T79HzwRjShk8GDHH/OnqhxunnIv6OTmx+YzreMcGEtEtg//x0No+cRnz/c05qG3GllFI10yVNHuOLBfcT6hdL27q98XJ4k7Z3IXEhKcSHNjtifHRQMjM3/pf5GeNIqtWWtL2Ljpjp8uemLyk2hdQLb4O/dyibs5aQlbOVs+pZrcc/LX+e+NDmxAU3xunw5q8t3yHIcdfGqYjWJ4A6oc2pHdKMMYseY3d2Gh3q9S3z/KVNH+fN6dfwxYIH6JzUj0CfcLJytrEy8w+axfYgqVa7Y547ObITdcNa8uVfD3J1y+cJ9olkdtrn7Dq06aQWEy6v8xvdy+KtP/PRn7fRo/H9BPtGli4m3KL2xSf1tVJKKVX9aaHGA0Rf0wqHn4vNb81gy4d/4vDxIiAlmuQXjn6XKvbGtuSs38XGwRMozikkuG0dGjzfi+XXf1o6xhXqx5b3ZpE2bBLFuYX4xIVQ5+5zqH37WYC1LkrGq1PIy8gCwK9BJCnv9TnuorsVKaZvazYM+pngdnWPKA6FdKhHi+/+TcarU1jadxTu/CK8owIJaZ+Ad3TgMc5oERGajrqR9OGT2fjMLxTuzsZVy5/wbg2PeUxY5/qkfnUL6S//wZIrP7QKVsmRJA3qCYB3rQCaj7mVTc/9xuLL3wcguF1dUsfcesw2MYB6A7ojXg7Sh0+2tueOCSa+f2fq3t/1JD9LSimlaqL2Cdficvoxee2bTF3/AS6nD3EhTbim5QtHHX924k1kHlzPt0sGUVCcS2J4W65p+QLvzDq84K2/dwhT1r3H+OUvUFCcS5hfHOc3uoeuyf8HgMvpy2+rXmFPTgZgLV58S4f3qRt29Fm2Fa1jvb6MW/IUSbXaH1Ecqh/Rkfu7/sCvq17m7Zl9KCzOJ9g3iqSIDoT4Rh33vCLCbR0/5pvFj/PurBvwdvrRtm5vOiT0ZcnWnyv8fcQEN+SBrj8yfsULvD2zL25TTERAQukMmpP5WimllKr+xJxCL7OqOF7BvqMSB/boF9fvyPVUlDrTVvUfk73rh2X3GGNG2Z1FKaVqCqfD67mLUgYM7JnyoN1R1EkaOe1KnA4Xd5/ztd1RKty3SwYXTl3//kBjzAi7syilVE2lM2qUUkoppZQ6hhXbJ1HsLiI2JIWComzmpn/N+t1/clvHj+2OppRSykNpocZublNkio69+r9SZ5IpLDZAsd05lFKqJnGb4qJiU2R3DHUMRe4CJqwczp7sDBziJDqoAbef9SnN43raHa1SFJtCvRZQSimbaaHGZsW5hel56XsLAV0dVtkuN22vG9hhdw6llKphduw8uD4HOP0V91WFa1H7ElrUvsTuGGfMzoMb8tFrAaWUstWJ90JWlcttftr5/dICU6Q3LpS98rftJ2f9Lhcw3e4sSilVw/y8fPskZ2Fxnt05VA2XW3iADbvnegO/2p1FKaVqMi3U2G+JO79owar+X+cW7c+1O4uqofK2ZLG07yfZDpfzVWNMvt15lFKqJjHGZDjEOf69WTfmHMzfbXccVUPtz83k7Rl9crwc3p8ZY7LszqOUUjWZ7vpUBYiInzPI5zN3ftGlAY2j87wjAwWHiN25KpIpdvuLSAEOqZZN+MZtfADEIR5VxDBFbpOXkUX+ln1O8XK8Upxd8LTRHwpKKXXGiYjL1yvovSJ3/nXRQckFIb7ROBxeAmCMwWBcxrh9BCkUceSLZ10mqEpmjBGD28cY4yXiyBOk6O+/Q253kcnK3cauQ5tcXg7XR3lFh+43xugCikopZSMt1FQhIhIEnAWEAp50BXYWcBkwEKiuf+GCgFeAQXhW3/bfa9LMMcYU2h1GKaVqOhHxx/q9WQvrWiAJuBXr5/VHQLp96ZQHSMb6+5QHfAxsxvq7tRuYrbNqlVKqatBCjapUIuIDrAJuM8ZMsTvP6RCRx4F2xpjedmdRSinl2UQkHHgOuBJ4AvhUZzmoiiAiTuBOYAjwKTDUGHPQ1lBKKaXK0DVqVGW7G1hR3Ys0JV4H2olIJ7uDKKWU8kwi4hCRW4GVWLNQmxhjPtEijaooxphiY8xbQDMgAlglIn1E++mUUqrK0Bk1qtKU3A1cA5xrjFlld56KICI3AXcBZ+taLkoppSqSiLQE3gacwN3GmAU2R1I1gIh0Bt7Can+6x1Ou2ZRSqjrTGTWqMj0JjPOwX/hfAD7A1XYHUUop5RlEJFRERgK/AZ8AZ2mRRp0pxpiZQBvgR2CGiAwTkUZ8VhQAACAASURBVECbYymlVI2mhRpVKUQkCbgFq//ZY5RMPR8ADCtZf0cppZQ6JWK5GWstN1+gqTHmA21zUmeaMabIGPM60ByIB1aKSG9th1JKKXto65OqFCLyFdbaNP+xO0tlEJGfgUnGmNfszqKUUqr6EZHmWG1O/sBdxpi5NkdSqpSIdMFqh9oK3GuMWWtzJKWUqlF0Ro2qcCLSAeiMtZ21p3oUGCgiYXYHUUopVX2ISLCIvAr8AXwJtNcijapqjDHTgFbARGC2iDxbsnW8UkqpM0ALNapClUyRHQEMNsZk252nshhjVgDfAwPtzqKUUqrqK2lzuh6rzSkEazend4wxxTZHU+qojDGFxpiXgRZAA6x2qCu0HUoppSqftj6pCiUiVwJDgVaefvEpIrHAcqCtMWaT3XmUUkpVTSLSBKuNJAyrzWm2zZGUKjcROQ94E9gI3GeM2WBzJKWU8lg6o0ZVGBFxAS8Cj3h6kQbAGLMdGAk8Z3cWpZRSVY+IBInIS8A04Fuswr4WaVS1ZIyZjDW7ZjowV0SGiIifzbGUUsojaaFGVaQ7gE3GmN/sDnIGjQC6iEg7u4MopZSqGkranK4FVgKxQHNjzBvGmCKboyl1WowxBcaYF7HWr2kGrBCRS22OpZRSHkdbn1SFEJEQYC1wgTFmqd15ziQR+TdwE9DV6DeUUkrVaCLSGHgDiAHuNsZMtzmSUpVGRHpi/X1fBTygreBKKVUxdEaNqiiPAz/XtCJNiU+AcOAyu4MopZSyh4gEiMgLwExgAtBaizTK05XMom4OzAMWiMggEfG1OZZSSlV7OqNGnTYRqQMsBlKNMVvtzmMHEbkIeBVrenuh3XmUUkqdGSU74FyJ9TtgFjDAGLPN3lRKnXkiUg/r+6AZcK8x5ldbAymlVDWmhRp12kTkv0CGMeYpu7PYpeRCfSLwnTHmbbvzKKWUqnwikozV9lEXq81pis2RlLKdiFyCtdnCYuBBY0yGzZGUUqra0dYndVpEpDVwAdZuTzVWydo0jwCDRSTY7jxKKaUqj4j4i8h/gDnAZKClFmmUshhjfgaaAkuBhSLyuIh42xxLKaWqFS3UqFNWMotkODDUGHPQ7jx2M8YsBn4FHrM7i1JKqcohIpcBK4BGQAtjzHBjTIHNsZSqUowxecaYoUB7oDOwVETOtzmWUkpVG9r6pE6ZiFwMvIy1LotuOQqISDywBOvifYvdeZRSSlUMEUkCXgcaAvcYYybZHEmpaqHkxl4vrO+fecDDeo2klFLHpzNq1CkRES+s2TSPapHmsJILj3eBZ+3OopRS6vSJiK+IPA3MB2ZjLZyvRRqlTpKx/IjVDrUWWCwij4iIy+ZoSilVZWmhRp2qfwG7gPF2B6mCXgQuFJGWdgdRSil16kpmjq4AWmBtt/2CMSbf5lhKVUvGmBxjzCDgLOA8rIJNN5tjKaVUlaStT6rcRCQQ647IZcaYBXbnqYpE5C6s7Vp7GP0mU0qpaqVkm+HXOLzN8C+2BlLKw/zPtvavATOx2qG225tKKaWqDp1Ro07FAGCKFmmO6wOs7Vp72h1EKaXUyRERHxF5Evir5E8zLdIoVfFK2qG+BVKAdGCZiDxY0lqvlFI1ns6oUeUiInHAMqCNMSbN5jhVmohcjrVWTUtjTLHdeZRSSh2biPQA3gRWA/cbYzbZHEmpGkNEGmN9/0UBdxtjZtgcSSmlbKWFGlUuIvIBkGWMedTuLFVdybTeacCnxpiP7M6jlFLqSCJSB3gVaI1VoPnJ5khK1Ugl103XYO0o+gfWhhWZ9qZSSil7aOuTOmki0gy4DHje7izVQcnaNAOAZ0QkwO48SimlDhMRbxF5DFiMtWBwUy3SKGWfknaor4EmwE5guYjcq+1QSqmaSGfUqJMmIhOA34wxr9udpToRkdHAKmPMM3ZnUUopBSLSHXgL2ATcZ4xZb3MkpdQ/iEhTrHaoUKx2qNk2R1JKqTNGCzXqpIjI+cC7QBNjTIHdeaoTEUkEFmDdrd1hdx6llKqpRKQ2MAI4G7gf+EF35lOq6ipph7oOGA78BjxmjNllbyqllKp82vqkTkhEnFgXto9rkab8Shak/AQYancWpZSqiUTEJSIPA0uAjVg3Hb7XIo1SVVtJO9SXWLtD7QNWiEj/kmtTpZTyWDqjRp2QiPQD7gA66UXtqRGRMGAN0M0Ys8LuPEopVVOISBesNqdtwD3GmLU2R1JKnSIRScX6fvYD7jLGzLM5klJKVQot1KjjEhF/rAJDH+0NPj0i8iBwnjHmUruzKKWUpxORGKzZoF2AB4FxerNBqeqvpB3qJuBF4CfgCWPMHntTKaVUxdLWJ3UiDwBztEhTId4GUkoWsVRKKVUJRMRLRO4HlgNbgRRjzFgt0ijlGUraof6L1Q6VD6wUkdtFRP9do5TyGDqjRh2TiEQBK4GOuiNGxRCRa4HHgbbGGLfdeZRSypOISCesovgerF1iVtkcSSlVyUSkFVY7lBOrHeovmyMppdRp08qzOp6ngc+1SFOhvgEKgBvsDqKUUp5CRKJEZBTwNfACVpupFmmUqgGMMYuAzsB7wAQRebtkbUCllKq2tFCjjkpEGgHXAv+xO4snKZl6/zDwnIj42Z1HKaWqMxFxisjdwAqsWTQpxpivtM1JqZrFGOM2xnyM1Q4FsEpE/qXtUEqp6kpbn9RRicj3wCxjzHC7s3giERkHzDfGDLM7i1JKVUci0hGrzekgVpvTcpsjKaWqCBFpi/XzoRDr58NimyMppVS5aKFGHUFEzgX+CzQ2xuTZnccTiUgy8CfW3d9ddudRSqnqQkQigGHAxcCjwBc6g0Yp9U8ls2luA54FxgCDjTH77E2llFInR6cDqjJKfqmNAAZqkabyGGPWAV8Cg+3OopRS1UFJm9MdWIvcZ2MVuj/XIo1S6mhK2qE+AJoCvljtUDeVbO+tlFJVms6oUWWISF9gANBedyWqXCV3hVcDZxtj1tqdRymlqioRaYfVxlCAtavLEpsjKaWqGRHpgPVzJBurHWqZzZGUUuqYdEaNKiUiPli7ZQzQIk3lM8bsBoZjTeFXSin1DyJSS0TeBX7C2n73HC3SKKVOhTFmLtAeGA38ISKviEiwzbGUUuqotFCj/tc9wDJjzFS7g9QgI4E2ItLZ7iBKKVVViIhDRG7DanMqwmpzGqU3EZRSp8MYU2yMeQerHSoUqx3qOm2HUkpVNdr6pAAQkXBgDXCuMWaV3XlqEhG5EatIdpautaCUqulEpDXW7BnBanNaaHMkpZSHEpFOWD9v9gL3GGNW2hxJKaUAnVGjDnsKGKtFGlt8CbiAa+wOopRSdhGRMBF5E/gF+Ahr/S4t0iilKo0xZhbQFvgOmCYiL4lIoM2xlFJKCzUKRKQ+cDMwxOYoNVLJVP5HgGEl6wQppVSNUdLm1A+rzckFNDHGfKhtTkqpM8EYU2SMeQNoDsRgtUNdo+1QSik7aeuTQkTGYK1N86zdWWoyERkPTDbGvGp3FqWUOhNEJBVrFxYfrF1Y5tkcSSlVw4nIuVjtUDuw2qHW2BxJKVUD6YyaGk5EOgKdgFfszqJ4FHhCRMLsDqKUUpVJREJE5DXgd+BzoKMWaZRSVYExZjrQGpgAzBKR50UkwOZYSqkaRgs1NVjJlM4RwCBjTI7deWq6kgXsvgOetDuLUkpVBrHcAKwCAoGmxph3jTHFNkdTSqlSxpjCkhnOqUA9YKWIXKntUEqpM0Vbn2owEbkKeBporRfJVYOIxAArgLbGmE1251FKqYoiIk2x2glCsHZz+tPmSEopdVJEpBvWz6904D5jzDqbIymlPJzOqKmhRMQbeBF4RIs0VYcxZgfwOvC83VmUUqoiiEiQiIwApgLfYBWitUijlKo2jDFTgJbAH8CfIvKMiPjbHEsp5cG0UFNz3QFsMMZMtDuIOsLLwLki0t7uIEopdapK2pz6YLU5RQDNjDFv6c0BpVR1ZIwpMMYMxyrYNAZWiEgvm2MppTyUtj7VQCISAqwFLjDGLLU7jzqSiNwG9AO6GP0mVUpVMyLSGHgTiMLazWmGzZGUUqpCicgFWD/n1gL3G2M22hxJKeVBdEZNzfQEMF6LNFXaKCAMuNzmHEopddJEJEBEhgEzgZ+w1kDTIo1SyuMYYyZhLTY8G5gvIoNFxNfmWEopD6EzamoYEakLLAJSjTFb7c6jjk1ELsRar6aZMabQ7jxKKXUsJTuhXAW8CkzHWv9su72plFLqzBCRBKyff6nAvcaYX2yOpJSq5rRQU8OIyGfAJmPMYLuzqOMr+YfPb8APxpi37M6jlFJHIyLJWNP/47HanKbam0gppewhIhcBbwDLgAeMMek2R1JKVVPa+lSDiEhr4HxguN1Z1ImVrE3zCDCoZF0hpZSqMkTEX0SeBf4EJgIttUijlKrJSmbSNAMWAgtFZKCI+NgcSylVDWmhpoYomZ0xAhhijDlodx51cowxS4BfgMfszqKUUlC6m9PlwEqgAdDCGPOytmgqpRQYY/KMMf8B2gIdgWUi0sPmWEqpakZbn2oIEbkEayZNqjGmyO486uSJSDywBOtu9Wa78yilai4RqQ+MBJKAe4wxk22OpJRSVVrJFt6vA38BD+m1nFLqZOiMmhpARLywijSPapGm+jHGbAHeAZ61O4tSqmYSET8RGQLMw1osuIUWaZRS6sSMMT8BTbFmIS4WkcdExNvmWEqpKk4LNTXDrUAm8LPdQdQpewnoISKt7A6ilPJMIhJwjMcvAZZjrbvQyhjzojGm4IyGU0qpaswYk2uMeRroAHQBlohI96ONPdbPYqVUzaKtTx5ORIKANUAvY8xfdudRp05E+gO9gQuMfuMqpSqQiNQF5gMJxpi8kscSgdeAFKztZn+zMaJSSnmEknUjL8dqh5oNDDDGbC15rhZWYTzVGLPLvpRKKbvpjBrPNwD4Q4s0HuFDrO1vL7Q7iFLKc5T8o+FtYKQxJk9EfEXkKWABVqtTcy3SKKVUxTCW74EmwEas2TUPiYjLGLMH+AJ4xdaQSinb6YwaDyYiccAyoLUxJt3uPOr0ichlwPNYCwvrekNKqdMmItcCg4HWQDfgTWAF8IAxJs3GaEop5fFEpCHWz9044G6sIvly4A5jzEQ7syml7KOFGg8mIh8Ce4wxurWzhyi58z0V+MwY86HNcZRS1ZyIhGEVZe4CbgJaAvcZY3RNM6WUOkNKru96A69iXef9grWJRDNjTI6N0ZRSNtFCjYcSkebA70AjY8w+u/OoiiMi7YDvsb62h+zOo5SqvkTkI6zp9w2xtt1+yRiTKyIOY4zb3nRKKVUz/P0zV0QCgUHAbUA61vIFj9ibTillBy3UeCgR+QX4xRgz0u4squKJyJfAGmPMULuzKKWqJxHpC4wGdgCrAH8gEogABGhgjNlpX0KllPJ8JQu3rwAKgF3AbiAPaA7UAnoYYybZl1ApZQcvuwOoiiEizwOzjTHjReQCoAHwrs2xVOUZCPwlIu8bY7aLyNPAcmPMOLuDKaWqjZ3AR1i7jvz9j4PdJf+/X3eXU0qpymeM2VQykyaEw8Xyv/97DrDfxnhKKZtoocZz1AeWiogTGAE8bowpsDmTqiTGmDQR+RgYCvwfEAbUtTeVOhUi4g10wdrRS38mqzNtLuAEYkr+FALrgT+BYhtzKaVUTSJAU6wbra7/eXwW0EJEWtiSStVUhcAGrEkAei1gE/1HgefwB7KxFoM8BHxbsjCZU3cH8iwi4lXyNX0eWCMir2N97f3tTabKy9/ff4CPj8/Qhg0bFjVp0sTp7e0tdmdSNVteXp574cKFZtu2bW6Hw3G72+3+xu5MSinlyRziuMbl8P0gyDvaERfUXLwcvg67M6marcid5952cLk5WJDpdohXf7cpGm13pppICzWeIwAoAv4DXIs1w+ZTrEVnh9uYS1W8MSJyCLgfq1jzEtYdl0BbU6ly8fPzuysiImLotGnT/JOSkuyOo1QZ8+fP54ILLvhURA4YY36zO49SSnkiEenp6wz+9F+pX/nFB7e0O45SZWw9uJSPl/b5qORaQHeDPMO0Yus5/IHLsaartyj57xjgZTtDqUpxM9asqaXAaqARUBudUVNtiIi4XK6nxo0bp0UaVSW1a9eOd955xy8sLOwpu7MopZSn8vMKGXRZwxe0SKOqpNpBqVzR8CU/P68QvRawge765CFEZBUQBywG/ICbjTGr7U2lKpOI9MBaCHQZkIq1y9ft9qZSJ0NEksPDwxfv3r3b3+pQVKrqOXToEGFhYYVFRUVBxph8u/MopZQnEREfh3gdfKrTKpePM8DuOEodVUFxDv+ZlVLoNoWhxpgcu/PUJDqjxnPEYRVoJgNna5HG8xljJmIVaLKwvv7N7E2kyiEqLi6uUIs0qioLDAzEz8+vCGuxcqWUUhUrzMvhW6RFGlWVeTv98Xb6FQLhdmepabRQ4znmAhcZY57RxYNrDmNMljHmBuBRYJHdedRJc3p5Ve0lwurVq8eAAQNOamxaWhoiwvjx4ys5VfndcssttG3b1u4Y1ZbT6TTotYJSSlUGh0McVbq1Yfic9vyyYehJjc3K28yT0+JYvWdSJacqv7GrH+Ctvy60O0a15UCvBeygn3APYYzpYYyZbHcOZQ9jzAhjzF1251BVS0xMDEOGDLE7xhnx+OOPU69ePbtjVKgDBw7QqFGjky6CzZkzhwsuuIBatWoRFBTExRdfzOrVZSdXDhkyBBE54s/vv/9eWW9DKaWUjV6Y3YLJaSPsjnFG/LbxOYbPaW93jAqVV3SQV+d1Puki2KZ9c/hoyTU8O6sJQ2cm89ZfF7Ik89syY8aufoAnp8Ud8WdP7qbKehvqFJyRW7oi4gMEn4nXUtXOIWNMrt0hjkZEvLH+3mp/Ss1WABwwuqCX+oe9e/ciIoSFVU5n0C233EKTJk1Yu3btCceuXLmS7t27c8MNN/D666/jdrt58cUX6dKlCytWrCAiIqJ0bHh4OCtWrChzfHi4zmhWSimlyiunMAtB8HOFVsr5x615gEj/huzO3XjCsVl5W/h02fU0jbiES1s+i1NcLMz8mq9X34O/K5zk8K6lY2MCmnBL6pdljg9w1aro+Oo0VFqhRkQEh9zuDPK5D6c0dvh4FaLrMaj/ZcCdX+TyCvHb5M4peM8UuV81xhTbHUvEcYOvM/hhwZnq5fApFK3T1GjFptDpEGeOjzPw6wJ39tPGmO2V+Xq33HILy5cvp3///jz33HNs27aNNm3a8Oabb9KqVavScVlZWQwcOJAffviBffv2kZyczMMPP8zNN98MWK1LmZmZDB06lKFDrWnLU6ZMoWvXrjzzzDOMHTuWjRs34u/vT/v27Rk+fDgpKSkV9j7cbjcvv/wyH3zwARkZGcTHx9OnTx8GDRqEr69vmff68MMP8/TTT7N161aaN2/O22+/TevWrUvPtWLFCu655x7+/PNPwsPDufPOO9m4cSPLly9nwYIFDBkyhBdffBGAv9f96devH6NGjSo9x+jRo4/7Gifr0KFD/PDDD4wePZqJEycyadIkunTpchqfqaN76aWX2LZtG5999hnff//9CcePHj2akJAQ3nvvPRwOa7LsJ598QlRUFG+//TaDBw8uHSsixMTEVHhmpZRSFWPs6gfIzF5Nh7ibmZoxkoP5mcQFNadXg+eIC2peOi63cB8TNw1j1Z7fyCvaTy2/JDrH30GrmGsAq3XpUOEu/kh/hT/SXwHgthZjSQo9mz/SXmH57p/Jyk3H5fQjPqgVFyYNIiogucLeh9u4mbXlXeZv/5L9eVsJ9omledRldEt4AJfDt8x77VznDianvcyB/O3EBKTQK/l5agellp4rM3sNP617ks0H/sLPFUr72JvYm5dBZvZq7m7zK5PTRjB981sAPDktDoBW0ddydePXSs+xZOd3x32Nk5VfnM2q3b+xdOf3rM+axr9SvyIx9KzT+VQd1fSMtziYn8nVjUeyas+vJxy/9eASCt159Ex6kmAf6/d8j8THmbftv2w+sLBMocYhXgR5R1V4ZlVxKq1Q4/BzvewdG/x/9Z65KCCkUyIOby9nZb2Wqr5MsZsDc9IbpD83cWju+t1tROR6O2cuuBy+TwZ7xw68JPE5//qh5+Jy+OrfW8Xu3A0h83Z88q+FO8dcJCLtjDE7KvP11qxZw6hRo/j6669xOBw8+uij9OzZkw0bNhAUFERBQQHdunUjNjaWsWPHEhsby4wZM7jrrrtwu938P3vnGR5VtTXgd3pmUia9N5JAAgkQSmiCgkhTqjQpImChimC5dooKKB9FBL0UFcSGXpqFooL0Eoqh1/SekN7LZOb7ERkYSIWEUPb7PHn07L322uucDDln1lll7NixHDt2jMDAQMaMGWOsNXMtakIul7N06VK8vb25evUqs2bNok+fPly4cAG1Wl0n5zBlyhR27drFokWLCAoKIjw8nJdffpmEhAQTB8rly5dZt24dP/74I0qlkpdeeolhw4Zx8eJF5HI5RUVF9OnTBy8vL/bt24darWbevHls374dPz8/AF5//XXS09PZsmULx44dAzA5j+r2qI7i4mK2bdvGjz/+yO+//46NjQ1Dhw7l3XffpUOHDka5efPmMW/evCp1eXl53RLNcjN79uxh0aJFHDt2DL1eX619AIWFhahUKqOTBsp/z0qlkj179pg4arKzs/Hy8qK0tJSAgABeffVV+vbtW6N9BAKBQHB3SCuM4J/kn3mm2UokSPgj8iPWnhnJa+0Oo5JboNOX8OWpIVgqnRjRbBWWSidiskP59crbGNDT2nk4k1tvZ+nxrrRyGkJnj0kAqOXlkR9SiZy+vh9gbeZBfmk6u6IX8s2ZUUwP2YtCVjfPAr9deYeIrAP08ZmJk3kAGYVR/Bb+HjnFySYOlPTCSMKSNzC86RfIJAq2XP4P689PZHq7fcgkckr1RXxzZhTWKndeCN6EQmrG3tjPuJyxG1u1NwCdPSZRUJrJhfQdTGq9HcDoDKrJHtWh0xdzKeNvTqdu4VL6X5jJrWnu0JeuntPwsGpjlNsT8xl7Yz+rUpe1mTuvhOypUiYy6xAH4lcyufU2DNTsq5G7ZUsUUjVHE9fxmNc0ZBIFp1I2UVJWQBPbx01k0wrC+fhwa6QSKU7mAXT1nIaX9sFKG7vfqRdHjUQi8ZVZKCcF/fKCmcJWUx9bCB4QJDIp2kcaEbhhnCas82f99PklHYFDDWKLROIol6jef7H5byorpXjbLLiOvdqXJxt9JC8z6JxOXv3fW8D0+tyvqKiIH3/8EXd3d6A8WsLT05M1a9Ywbdo0fvrpJ2JiYggNDUWlUgHQqFEjLly4wOLFixk7diwODg5IpVIsLCxuiZ545513jP/fqFEjvvnmG5ycnNi/fz89e/a8Y/tjYmJYuXIlhw8fpn379sZ9li5dSu/evVm0aBF2duXhtWVlZaxfvx6tVgvAnDlz6NWrF5GRkTRp0oQffviBpKQkDh8+jJubGwBr167Fx8fHuJ+FhQXm5ubIZLIKI0Wq26Mi9Ho9f/31F+vXr2fz5s2YmZkxePBgduzYQefOnU0cIteYOHEiw4YNq/LaKBSKKucTEhIYMWIEX3/9NZ6enkRHR1cpf42nnnqKxYsXM3/+fGbMmIHBYGD+/PmkpKQYzxugffv2fPfddwQEBJCfn89PP/1Ev379+Pzzz5k8WZS5EggEgnsFnb6Y4c2+QKsqjw4Z3vS/LAgN4UTyejq5v8CZq7+SVZzApNZbkUvLnwVs1Z6kFlzhQPwqWjsPx1xphwQpSpn5LdETXb2mGf/fVu3JkIClzD/cgujsUJPIi9slsyieY0nfMqHVb3hYtTbu09fvQ9aeGcmTvjPRKMpfIOkNZTzT7L+YycsrZXT3fo21Z0aSWRiDvcaXUymbyS1JZUKr39CqXAAYHPApC0OvR7GoZOYoZRokyCqMFKluj4rQG/REZO7jdOoWzqftQC5VEejwJM81/wEvbTukklufBdq5Pktzx35VXhuppOpngeziJH66MJmn/RdjbeZOZlFclfLXsDYrd2T9dH4ie2KXlv/u5RaMCvwKd6tgo1xj28doZt8bWzMvCnVZHE1cx+qTgxgdtJYAux412ktQ/9RPRI1MMsSuXxDCSSOoKTKNEqcRrc0SVx4aQQM5aoABftZddVZKZ1UD7S+4xwlxelZx+uqmEdSzo8bb29vopAFwcHDA39/fGIkRGhpKTk6O0dlxDZ1OR00C0rZt28aSJUu4dOkSmZmZxjU1dQpUx7FjxzAYDHTv3t1k/No+ly9fpmPH8ocrPz8/E0eCh4cHAMnJyTRp0oSzZ8/i7e1tdNIAqFQqQkJCiI+Pr5E91e1REbGxsfTu3RuVSsUHH3zAa6+9hkxWdYCdra3tHdV6KSsrY9iwYTz33HM89dRTtVrbrVs3Vq1axXvvvcd7770HQJ8+fejTp4/J77VPnz4m6zp16kRaWhpz584VjhqBQCC4h7Ax8zA6aQDMlXbYq31ILSivWxaX8w/FulzmHgw0Wac3lNUoAuNS+i4Oxq8irTCCQl02/HuPziyq2b21OhJyT2LAwNenTF9gXLMtrSAST235PdNO3cjoQAHQqsrv+bklV7HX+JKaf+nf6+FilJFLVbhbtiS7uGYZ6dXtURHZxQmsPTMSuURFd+/X6ewxEamk6mcBjcIGjeL2a9fpDWWsPz+B1k5DCbB7olZr80vT2XzpNTysWjO06XJkEgXnrm5l/fkJPNfie7y15S/PWjoOMlnnre1AdnEie2OXCUfNPUS9OGpkGmWQeQtXs+olBYLrmDd3kUnN5EENtb9MovR3s2xl3lD7C+59HDVNKdEXOEgkErnBYNA1lB16vR53d3d27ap9o7fjx4/Tv39/pkyZwuzZs7Gzs6OsrIygoCBKSkrqzD6AHTt2VBjhcqPT5eYIk2s1Zm5M+ZHcYX2zmuxxMx4eHmzevJn169cz+rqCRgAAIABJREFUZ84cVq1axbBhwxg+fDgtW7ascM2dpj7l5uZy6NAhQkNDWbjQtEPHgAEDaNq0KWfPnq1U9wsvvMALL7xAamoqCoUCGxsbQkJCjClildGxY0d++OEHSkpKUCqVVcoKBAKB4N7AgAGtyoXxLX+u9dr43FN8d3Ys7d3G0t37NTQKG/QGPZ8d70aZoW6eBQyG8nvscy2+rzDC5cbodelNqUfXbvsGbrxP39mzQM32MEWrcmVU4FecTv2Fv2MWcyzpe5o79KO5Y39cLAIrXHOnqU/FZXnE5hwnPieMA3ErTOa+OzsOB01jXgnZXeHawwlfk1+azpCAZcZoHzfLFsTlhrEv9nO8m7evcJ1EIsHDqjWnUquviSe4e9RPRI1Uqpaq7kpDKcEDhEQlB4mkwRx8UolcLZeIYBpB5UglUqQSWZneoFMA9eaoiY6OJiEhwejQSEtL4/Lly4wfPx6AkJAQVq1ahVQqNUkBuhmlUklZmWl97r179yKXy/n000+NDovduyu+4d8ubdu2RSKREBkZSefOne9IV1BQEMuXLycxMRFX1/I3iyUlJRw7dgwXl+tv1io61ztBJpMxcOBABg4cSH5+vrGA8KJFi/D29mb48OEMGzaMoKDrvuU7TX2ysrLizJkzJmOJiYn06tWLZcuW0aNHzd5yOTqWPxCfP3+eEydOsG7duirlT5w4gZOTk3DSCAQCwT1EZlEc2cVJxiiS/NJ00gsjaeP8DFBej+R44ndIkGKr9qpUj0yqQG8wdUZEZx1GKpHzlO8HxmeByMyDdWq/m2VLJEjILIw1RnLcLo7m/hxJXENOcbKxSK5OX0J87ikTJ5BMosBA3T0LSCUymtn3oZl9H0rKCriQtoNTqVs48M9KbMzcae7Qn+aO/XEyDzCuudPUJ5XMkmlt/zYZyylOZu2ZkfT1+wg/m0crXVtaVogEKTc3QqlJY5TEvLNYq9yqlRPcPW5NrHuIOew2i6Q1obVak30oisNusyi4mFJPVgkEFTPrsBuhSWtqtSYq+xCzDruRUnCxnqwS1AVmZmaMGjWKEydOEBYWxsiRI7GwsGDcuHEAjBw5kubNm9OvXz9++eUXoqKiCAsLY/Xq1Xz88cdGPb6+vuzfv5+YmBjS0tIoLS2ladOmFBcXs2TJEqKioti6dSuvvvpqndrv4+PDhAkTmD59OitWrODSpUtcuHCBTZs28dJLL9VK14gRI3BycmLEiBEcO3aMs2fPMm7cOPLz800ibXx9fUlOTubgwYOkpaWRl5dXZ+djbm7OyJEj+e2330hOTuaNN97g4MGDtGzZkv379xvlbG1t8fPzq/LHy6vyh2mpVEpQUJDJz7XULE9PTxo3vt6JY8yYMcYOX9dYuHAhJ06cIDw8nPXr1/PEE0/Qp08fRo4caZR59dVX2bVrF5GRkZw5c4Z3332Xb775hv/85z91dbkEAoFAUAfIpSr+d2EqCbmnScw9w88XpqCUmRsdNS0dB+FkEcC3Z5/jfNoOMgpjScw9w7Gk79kbu8yox9bMm5jsUDKL4skvTadMX4qDpjE6QzEH41eRURjLxfSdbIucXaf226q9CHF5lq0RswhNXMfVgnBS869w7uo2Nl9+o1a6WjoOxEJpz08XJhOfc5KU/ItsujSD0rICk2cBW7U3uSVXick+Sn5pOsVl+XV2PkqZhpZOTzOm+Tre7niSzh6TiMk5zrLjTxCddf37o0Zhg526UZU/Nmbule5zrbjvjT/XUrOszdyw11x/Qfe/i9P438XrtYaa2vcitySFLVf+Q0r+RdIKItgd8ykRWftp7lDuPCouy2db+Gyis0PJLIojIfc0my+9TmTWQTp7TKyz6yW4c0TYyw20CXsdmWXtIios23rQJuz1u1aPJ2lNKMlfHqE4MRuVqxaXFzvgPLZ6L3X2gUhi5u+k4EIKcksVdgOC8Hy7BzJ11cWsBPcur7cJQyWzrNUaD8u2vN4mzFi8rb4JTVrDkeQvyS5ORKtypYPLi7R3HlvtusjsA+yMmU9KwQVUckuC7AbQw/PtOutCcK/j7+/PqFGjGDx4MElJSbRp04Y//vgDS8vy37dKpWLPnj3Mnj2bV155hcTERKytrQkKCjKpM/Lxxx8zefJkmjZtSmFhIbt37+bJJ5/kww8/ZNGiRbzzzjsEBwfz3//+11gzpq74/PPPadasGV988QXTp09HpVLh6+vLoEGDql98A2q1mh07djBlyhS6dOmCra0tkydPprS0lOTk6823nnnmGXbs2MGAAQNIT0+/pT13XWFjY2NMMUpOTq62OHB9ERsbe8vYvn37mD9/Prm5uXh5eTFx4kTeeustk8LHycnJjBs3jpSUFCwtLfH39+fnn39myJAhd9N8gUAgEFSDvdqXlk5P88O5F8gtScXNsjljm/+ASm4BlDtyXmi5kV3Ri9gaPpPckhTM5FY4mQfQ3vU5o55ePu/w65W3WXrsUUr1RTzfcgP+dt15wvs/HIhfyV9RH+NiEUj/xh+zMqzqSJDa0q/xPBzNGxOa+A3bwmchkyqxVXvRzL5P9YtvQCFT81zzH/jtyjusPjkItcKa9q7PUWbQkVeSapRr4TiAKxm7+e7sOAp0mbe0564r1AprQlxGEeIyityS1Bp1jaoPsosSTI69te0ZFfg1++M+Z9XJQegNOuzUjRjUZJGxZbsUKakFVzh1fguFpZmo5dY4mQcwvsXP+NrcWRS0oG6R1EcnZLm1ZoP3rF6DHYe3qnPdDzPJ3xwl6v3teM/uhfWjfmTtjyB61g585j+F06i2la7LP5fMmb6rcBgajMvzHSiOyyLi9V/Qdm5E4+X3zsN55u4rhE/bdKQ0Pb9uvzHWEKXM/PPHPd6Y3Mm1dm/8BRVzNPkbtke9Ty/v2fhZP0pE1n52RM/iKZ/5tHUaVem65PxzrDrTl2CHoXRweZ6s4jh+iXidRtrODGm8/C6eQcXMOeKl0xt0VgaDofB2dUgkkkeDg4N/DQsL0948N3bsWM6ePcvx48fvzNAHmLKyMvz9/enWrRurV69uaHMeaGxsbAqysrIaGwyGxIa2RSAQCB4kJBKJq5nc6sr7j1y85W3vhovTScm/yJQ2OxrCtPsCvaGMJUe74GPdiUH+C6tfILht5h4MzC/QZTYzGAy3viUS1BsPRUSNwWAgYek+ktcdQ5ddiEWwG26TO3NxzPcErB2JTQ9/oDz1yfujJ3EZVx6hcm7IGuQ2Gqzae5K48jC67EIsW7vj80k/zLzKIxKyD0VxfuhaWu6ajCbAqX7PYfkBHJ9phcv4DgCo/ewpuJBCwmf7q3TUJK44iMrdGt8F/QHQ+DviPbs3V6ZswOONx43nIrg3MBgM7EtYyrHkdRTqsnGzCKaz22S+vziGkQFr8bcpr1Mx67AbT3p/RHuX8nSYNeeGoJHb4GnVnsOJKynUZeNu2Zp+Pp9ga1aebhGVfYi154cyueUunDQBldpQF+dwIGE5rRyfoYNLeV0Ve7UfKQUX2J/wWZWOmoOJK7BWudPfdwEAjhp/envPZsOVKTzu8YbxXAQPDz/88AN2dnY0adKE9PR0lixZQnR0NBMmTGho0wQCgUAgENwFTqVsQqOwxU7tQ4Euk0Pxq8gqiiPE9dmGNk0gqBceCkdNyjdHiV+6F+9ZvdA+6kf+2SSi3ttWo7XZByKRqhU0/XYUZfklhL+ymfBXtxC0cXytbAhtPLdaGZ9P+uHwdIsK54rjsyhJzMamu2krWZsn/En9/gTF8Vmo3K0rXJt7NBbb3qZfym16lOvJCY0Vjpp7jKMp37A3fim9vGfhp32UpPyzbIt6r0ZrI7MPoJCqGdX0W0rK8tkc/gpbwl9lfNDGWtkwN7RxtTL9fD6hhcPTFc5lFceTXZJIExvT9sz+Nk9wIvV7sorjsVZVnJ8bm3uUANveJmNN/nVOxeaECkfNXSY2NpZmzZpVOj969GhWrFhR6XxdkJ2dzZw5c4iLi0Oj0dC8eXP27NlD27aVO6gFAoFAIBDUDVlF8Sw91rXS+ZZOgxnY5JN6taGoLJe/YxaTXZyIQqrGybwpzwdvwN2y4k6MAsH9zkPhqEn4/CCOz7Q21nJR+9hRmpZH9Pvbq10rtzLDb/EAJHIZAK4TOxH51u/oi3XUprNViz+rL86kdLCodK40pbwwpsLRVEbpXF6zoiQ5t1JHTUlqLgon01omMnMVUnMlpSk51doluLscTPic1o7PGGu52Kl9yCtNY3v0+9WuNZNbMcBvsTFXtpPrRH6PfAudvhi5tOb1lya2+LNaGQulQ6VzeaXlxbUtFKbtGC3/bcWYW5JcqaMmtyQVS4VpdJpKZo5Sak5O6YNftLs+6qrcCa6urpw8ebLSeSsrq3q3YdKkSUyaNKne9xEIBAKB4F6gPuqq3AmWKmemtv2r0vna1ky8Hdq7PmdSe0cgeNB54B01utwiShKzsQzxNBm3alezt/KaZk5GJw2A0lULBgOlaXmo3Cp2jFSEupFdjWUrpLJaQtfGq++6VsFaQHI7CwX1RZEul+ySRDwtQ0zGvaza1Wi9k6aZSUEzrdIVAwbyStNq1XLPTt2oxrIVYaDiz+v18dv7wNakvaCgbpHL5fj5+TW0GQKBQCAQCBoImUR+x8+GAoGgdjzwjhojt/n97kYnzY16DPraFWG+09Qnxb+RM6Wppi1nrx0rnSr3ZCsdLSlNyTUZK8svRl9QgsKx/j3ggtvh9j6wt1adL9djMOhrpedOU58sFeWRM3mlqSbj144tlZXXc7JUOpJ7U+RMcVk+JfoCLG+K0BEIBAKBQCAQCASCB40H3lEjtzRD6aol91gsDoOuO0Fyj9/dotV3mvqkcrdG6aol6+8r2Pa6Xm8mc9dlVO7WlaY9AVi28yRrT7jJWObOKwBYtfesaImggTCTW6JVuhKbe4wWDtfbGMfm3t0OQHea+mStckerdOVK1t8E2PYyjl/O3IW1yr3StCcAT8t2hGftMRm7krmzfM6q+lb0gnsTiUTCsmXLmDp1ao3X7Nmzh27dunHmzBmCgoLq0TqBQCAQCAQ15d29rvT1+4iObjWv2RmZdYivTg1hWtu/cTKvv4YWAsGDwgPvqAFwm/II0R/8icbfEe2jvhScSyZx1eHyybuU+nOnqU8SiQS3qZ2JnrkdTVNHtJ19yT4QSeqP/9Bo3lNGueKkHM4P/wbPt5/Ark9TAFwnPsKZvquIfOs3nMe3pzgui+jZ27Ef1FwUEr4HecRtCn9Gf4Cjxh9f7aMkF5zjcOIqgLuW+nOn4a0SiYTOblPZHj0TR01TfLWdicw+wD+pP/JUo3lGuZziJL45P5wnPN+mqV0fAB5xnciqM335LfIt2juPJ6s4ju3Rs2luP0gUEr6PSUpKqnU9m06dOpGUlIS9vX09WWXK8uXLWbp0KbGxsXh6ejJ9+nSmTJlS5Zq1a9cybty4W8ZXr17NCy+8UF+mCgQCgUDQYLzV8SQqWeUvmCvC06otb3U8iUZxd757HE74msMJX5FVlIC1mRud3F6gg9ut9+ubicg8wB9R80jJu4BKbkkLxwH0avQOCpnaKPN/R9qRVRxvss5K6cKbHU8Yj/9J/omNl2bcon9gk/8jxOV699Oa6BI8nDwUjhqn59qhyywk/tO9RM/5A4tWbni925PLL/2E1Oz+uQTOz7XDUKYncdVhomf/gdJNi9fs3iatuQ26Mooi0ijLKTKOmQc603TdaGLm/8XpXiuQWZph3z8Qz3d7NsRpCKqhndNzFOoy2Rv/KX9Ez8HNohU9vd7lp8svIZeaNbR5Naad83PoDWUcTlzFH9Gz0Srd6O0126Q1d5lBR1pRBEVl14taO5sHMrrpOv6Kmc+K070wk1kSaN+fnp7vNsRpCOoIZ2fnWq9RKpW3te52+O9//8v06dNZsmQJPXv25K+//uKVV15BqVTy4osvVrs+IiICjUZjPNZqtfVprkAgEAgEDYalsvap6HKp8rbW3Q6hid+wLXwWT/rNxs/mMcIz97E1fCYyqdLESXIzSXnn+ObMaFo7D2Ow/xIyi+LYfOk1CkozGNb0cxPZdq7P8bjXdUeMFNnN6gB4rd1hEyePWQWFl2uqS/Bwcf94Ke4AiUSC+4yuuM/oahxL/SkMADPf629qOybMMVkXuOFWr6tNt8YmctpOjW5ZV5+4jO+Ay/gOlc6bedhUaI+2iw8tukyoT9MEdYREIqGr+wy6ul//gx2W+hMA9ma+xrE5HRNM1o0L3HCLrsY23UzkGmk73bKuPungMp4OLpWHxdqYeVRoj4+2CxNadKlP0wR1hMFgYO7cuXzxxRdkZmbSrl073nzzTZ566il+++03+vbtC9ya+tS1a1fs7e3p0qULixYtIjMzkw4dOrBy5Up8fHyAu5f6ZDAYmD9/PuPHj+fll18GwN/fnzNnzjB37twaOWocHR2xsKjd20WBQCAQCO4lDAYDe2KXEpr4DYW6bNwtg3nUYwrrzj7Ls0HfEGDXA7g19enLk4PRKGzx1rbnQPwKCnXZeFi2ZmCTBdiqy6Oh71bqk8FgYG/sMlq7PENHt+cBcND4kZJ/kT0xS6t01ByIW4GNmTsDmywAwMncnyf9ZvPzhSk84f0f47kAKKVmNXI8mSvtUcnMq5SpqS7Bw8VD4agpTc/n6sZTaDv7INMoyQ2LJ3beX9j0CkDlUv+tZQWC2pBfms6pqxvx0XZGKdMQnxvGX7HzCLDphZXKpaHNEwhM+OKLL/jwww9ZvHgxPXv2JCwsrMZ1aHbu3IlGo2Hbtm3k5eUxZswYxo0bx969e2tlQ00cJCtXrmTUqIofzmJiYoiLi+Opp54yGe/bty+rVq0iJiYGL6+q0+5atGhBfn4+fn5+vPTSS4wZMwaJ6KonEAgEgvuI0MS17I75lCd9Z+Fn8xhJeWf5LbxmEc0RmftRyNQ81/w7isvy2XDxFTZemsGLwZtqZcOc/dV3mhzQZAHBThU3tMgqjie7OBF/2+4m4/62T3As6Tsyi+KxMau4VmJ0dijN7PuYjAXY9TTO3eioCUvZwD/JP6NR2OBp1Zbu3q9jXYHeZce7U1JWgJ3amxCX0bRyGnrL80FNdQkeLh4KRw0SCZk7L5Pw2X7KCkpQuWpxGN4K9xmPNbRlAsEtSJBwOXMn+xM+o6SsAK3KlVYOw3nM/dY8V4Ggofnkk094/vnnjbVcGjduTEpKCtOmTat2rbW1NV9//TVyefmt6PXXX2fixIkUFxejUqlqbMPJkyerlXFyqrzTWFJSEgAuLqaOUFdXVwASExMrddT4+/uzZs0aWrRoQVlZGVu3buXFF1/k3LlzLFiwoKanIBAIBAJBg7Mv7nPauIww1nKx1/iQV3qV38Pfr3atmdyKp/0XGzuQdnafyK9X3kSnL0Yurfk9fWrbv6qVsVBU3tAit7i8c+jNHUatVM7/zidX6qjJLUm9JbJFJTNHKTMnt+R6R9KObuNxsQjCQulARmE0u2M/ZfmJXkxt8yfWZm4A2Kt9Gey/BCfzphgMei5l7GTL5TdIzb9Eb9/3a6VL8HDyUDhqFLYaAn8e29BmCAQ1QqOwZWzgzw1thkBQLTk5OcTFxfHII4+YjHfpUrO0tZYtWxqdNAAeHh4YDAZSUlLw9Kx5Rzo/v+rfvlWFwWCocryqyJiOHTvSsWNH43FISAilpaUsXLiQWbNmYW5edbizQCAQCAT3AkW6XLKLE/GyCjEZ99LWrOOms0Uzo5MGQKtyxYCBvJKrtYoOudOGFgYquadfG7+daNebnhM6e1zv5utk7o+Xth0LQ9tzNOlbejZ6CwBPbVs8tdfriLpbBVNm0HEgbgWPe7+GUqapsS7Bw8lD4agRCAQCQf1xuyk+CoWiQj16vb5Weu409ela5My1yJprJCcnA7dG2lRHx44dKSkpISEhgSZNmtRqrUAgEAgEDcntJu3KJBXf0ytznFTGnaY+GSNnboiAAcgrSQVujbS5EUulI7n/yl2juCyfEn1Bles0Chvs1D5kFsVWabenVRvKDCXkFCdhr/GtUKamugQPPsJRU4ecG7IGuY0G/9XDG9oUgeC2WHNuCBq5DcP9Vze0KYL7ACsrKzw8PDh48CAjR440jh88ePCu2nGnqU9eXl54eHiwfft2BgwYYBzfunUrXl5e1danuZkTJ04gl8tr7eARCAQCgaChMJNbolW5EpNzjJY3OEFis4/dVTvuNPXJWuWOVuXK5YzdNLPvbRy/lL4La5V7pWlPAN7a9lzJ3A3MuWHdTuNcZRTpcskojMbPpuqI4oTc00gl8iqdPjXVJXjwEY6ah5TCqHSi3v6dgitX0WUUINeqsWjjjsfrj2Pe1PSPR2FEGnH/9zfZB6Ioyy9G6WKF29QuOI1s00DWCwRQqi9ia+S7pBScJ7XgMjpD0V3taCUo58033+S1114jKCiIHj16cPLkSRYvXgzcfqRNbbnT1CeJRMLbb7/NtGnTaN68OU888QS7du3iyy+/5IsvvjDKJSQk0L17d+bPn8+gQYMAmD17NiEhITRp0gSdTse2bduYP38+kyZNwtLy1hacAoFAIBDcqzzqMYXtER/gZB6An82jJOWd42D8qn9n7849/U5TnyQSCY95vszv4e/jbB6Ar00XIjIPcDz5B/o3nm+Uyy5O4utTw+jp8w6B/xYQ7uwxkf/+8xS/XH6Ljm7jySyKY2vELFo6DjIWEo7NPk5MzlF8rDujUdiSWRjDzuj/AyDEZbRR/67ohbhZBmOv9kFvKONyxi72xS6nvesYVHKLWukSPJwIR81DikQuxa5vIJ7NXVDYm1OSkkf8kj2cH7qWVgenIdeqASi4lMrZQV9h1zeQgHWjUDiYU5KcC/rahTEKBHWNwaBHKpER7Dic9MJIQpO/amiTHkomT55MRkYGH3zwATNmzKB9+/YsWLCAIUOGoFarG9q8GjNp0iR0Oh2LFy9mxowZeHp6smTJEpPW3KWlpVy6dIns7GzjWG5uLi+//DJJSUmoVCr8/Pz47LPPeP755xviNAQCgUAguG3au46lQJfF3zFL2BY+G3erVvTyeY8fz7+IQmrW0ObVmPauz6E36DgYv4ptEbPRqtx40ne2SWtuvUFHWmEExboc45iLRSDPNf+WP6LmsfxET8zkljR36E9vn/eMMjKpkvNpO9gb+zklZXlYKp3w0rbjaf/FJl2hisvy+T38PXJLUpFLlNiqvXnK70PauoyotS7Bw4mksiKKd4LcWrPBe1avwY7DW9WZzpxjscTO30nB+WQMOj1KVy2ukzrhNKI8qiN53TFS1/9DUWQ6yKSYN3XC8+0nsGzjYdRxLTXJso07SauPoMsuxLqbH76LB5J7tFx/UVQGmkBnfBcNQNO4PKwu+1AU54eupcmq4SSvCSU3LB6FjQbXiZ1weaHjLfpvTH3KORpD3MLd5IUlIFXJsWjtjvfMnqj9ynWX5RUTPXsHmbsuo8sqRG6txrKNB/5fPlNn166m5J9L5nTP/xK4cRxWHbzLz2noWuTW6ruSzpW5+wrh0zYdKU3P71i9dN2jlJl//rjHG5M7ub5UL/pjc46xM3Y+yQXn0Rt0aJWudHKdRBun8j/Yx5LX8U/qetKLIpEiw8m8KU94vo2H5fXIpWupSe6WbTiStJpCXTZ+1t0Y6LuY2Nyj7IydT0ZRFM6aQAb4LsJB0xiAqOxDrD0/lOFNVhGavIb43DA0Chs6uU6ko8sLt+i/MfUpJucou+MWkpAXhlyqwt2iNT29Z+KgLo9iKC7LY0f0bC5n7qJQl4Vabo2HZRue8f+yXq5jRRxLXsfvUW/flYiaOUe8dHqDzspgMBTerg6JRPJocHDwr2FhYdq6tO1eYe3atYwbN474+Hjc3ETHgvsZGxubgqysrMYGgyGxoW0RCASCBwmJROJqJre68v4jFzUNbUtV/JP8ExsvzeA/HU6gVYmU3oeRuQcD8wt0mc0MBoMonHMXuS8iagxlei6O/QGHQc3xXdAfiVxKYVQ6hmLddRldGR5vPI66kR1l+SUkrjzEhVHfErzvZZSO18PPs/dHILc2o+n6MZQk5XB54s9cfulnDKVl+Czoj1StIGLGZsJf3kiLHRNN7IieuR3P93rg80k/MnZcIHrOHygcLLEfEFSh3TlHYzg/Yh0eM7rSaO5ToDeQuOoQZwd9TfDeqShszYldsIvcf+Jpsmo4KlcrSq/mk3MkusrrEf/ZPhKW7a9SRuWuJXj31Gqu7HV02YWkfH8chb05mn9Tn0oz8sk5FIXnW9259OJ6ckJjUdibY9s7APdpjyI1U1SjVXANvaGMHy6OpbnDIPr7LkAqkZNeGIXOUGyUKTPoeNzjDezUjSgpy+dQ4kq+vTCKl4P3mbQKjMjej5ncmjFN15NTksTPlyfy8+WXKDOU0t9nAQqpms0RM9gY/jITW+wwsWN79Ex6eL5HP59PuJCxgz+i52CpcCDIfgAVEZNzlHXnR9DVYwZPNZqLAT2HElfx9dlBTA3ei7nCll2xC4jP/YfhTVZhpXIlv/Qq0TlHqrwe++I/Y3/CsipltCp3pgbvru7SChqYq1ev8t1339G9e3fMzc0JDQ3lzTffZMCAAcJJIxAIBALBfUR+STonUzfia90ZhUxDfM4/7IicS1O7XsJJIxDcZe4LR01ZbjFlWYXYPtkMtZ89AGbetiYyLuM7mBz7LRnI0abzyfzzEk6jr7dGk9to8Pm4HxKZFE1jB+z6BpL6/QlaHXoFM69ynS4TOhE+dSOlGQUobK87uZ3HtcNhUAsA3KZ0Ie9kIolfHKjUURO3cDeOQ4Nxm3q9GJTv//Xnnz1LuPq/U7hO6ERxXBYWLVyxCilvRatys8YiuOovN07PtsWuX2CVMlKFrMr5a1ye/D8y/7yEvrAUdRMHAjeNN6Y9FUVnlp/Hp3txm9oF91ceozAinehZ2ylJyMZvacXV1gW3UlyWS2FZFs1sn8T+30h0WjaKAAAgAElEQVQUWzNvE5kOLuNNjgf6LWH+0aZcyvyTtk7X81Q1chv6+XyMVCLDQdOYQLu+nEj9nldaHcLWrDxMspPLBDaGT6WgNAON4vq/lXbO42jhUF5bo4vbFBLzTnIg8YtKHTW74xYS7DiULm7XnX79ff+PJf/s4dTV/9HJdQJZxXG4WrTA8992jtYqN9wsgqu8Hm2dniXQrl+VMjKpcATeD0ilUn7//Xfmzp1LXl4enp6ejBs3jpkzZza0aQKBQCAQCGqBRCLhYvpO9sQspaSsAK2ZG22ch9PNa0ZDmyYQPHTcF44aubUap9FtuTDqW6w6eGPVwQub7k0wD7ru2c09HkfC5/spuJCCLrMQg96AvrCU4rgsE12aAEckMqnxWOlogcxSZXTSlI+VR+CUpuWZOGos25vmClq18yTm78sYDIYKi2bmhSWQeyyWqxtPm4zri0opjEgDwHlcey6/+BMnTyei7eSNtrMP1t0aI1VV/qtR2GhQ2NRNlKT37N54vNaN4oRsElcc5NLz6wna8jxyazWUlbfItenWGI8ZXQEwD3JBX6wjYsZmvGb1QmFrXid2POio5da0dRrNtxdG4W3VAS+rDjSx6Y6L+XUnX1zucfYnfE5KwQUKdZkYDHpK9YVkFceZ6HLUBCCVXHfEWSgdUcksjU4awBiBk1eaZuKo8bI0rVjvadWOyzF/V/oZTsgLIzb3GKevbjQZL9UXkVYYAUB753H8dPlFEk+exlvbCR9tZxpbd0MuVVV6PTQKGzQKm0rnBfcPdnZ27Nq1q6HNEAgEAoFAcIdoFLY83/LnhjZDIBBwnzhqAHw+6YfLix3IPhBJ9sEo4pfsxXlsO7xn96Y4IZvzI9Zh09Mf38UDUThYIJFLOdv/S/SlZSZ6JPKbIk0kkgrG/v3vnRbM1RtwHhOC09h2t0zJLcu/xFo/6kvrozPI3h9JztEYIt/dikytJOjXF0ycRDdSl6lPSkdLcLRE7WuPVTtPjgV+Qur6f3Cd+AhKFyug3Ll1I+bNylOjiuOyhKOmFvTz+YQOLi8SmX2AqOyD7I1fQjvnsfT2nk12cQLrzo/A36YnA30XY6FwQCqR8+XZ/pTpS030yCSm/2wlSG4Zu/YhNqC/I5sN6AlxHkM7p7G3zKnk5Q5NX+tHmdH6KJHZ+4nJOcrWyHdRytS8EPSriZPoRkTqk0AgEAgEAoFAIBBUzH3jqAFQ+zmg9nPAeWx7EpbtI27RHrxm9iTvZAL6ghK8Z/ZC6VT+5bEoNhNdRkGd7p97LNaYogTlBY41fg6VtqA1D3Yl/3wK6kZ2VeqVa9XY9Q3Erm8gblO6cKL1QrJ2X8FhcMsK5esy9elmDBjQ/1v7R+VujcrThoLLV01krh2rPERERG1xUPvhoPajvfNY9iUsY0/cInp6zSQh7yQl+gJ6ec/EUlnuCMssiqVAl1Gn+8fmHjOmKEF5gWMHjV+ln2FX82BS8s9X2ypRLdcSaNeXQLu+dHGbwsITrbmStZuWDoMrlBepT4K6oGvXrtjb27Nhw4aGNkUgEAgEAkE98+XJwWgUtowMXF29sEBwn3NfOGoKo9JJ+e44tj38Ubpp0WUVkrknHLWfPRKpFLWvHUgkJK48hPNzIRQnZBM77686L3abvOYoKjct5s1dyfjjAhnbL9B4+ZBK5T3/053zw78h/NUtOI8JQW6roSQxm8zdV7B9wh/LEE9i5+/EvLlLeUqWQkbaljMgkRhr8VREXaQ+Xd14CiQSzJs5IbNQURSXRcKyfUikUuz6X0/H8Xi1K+GvbiFx5SFsevpTFJFO7Ny/cBjeqtKIH8GtpBdGcTzlO/xte6BVulGoyyI8cw/2aj+kEil2al8kSDiUuJIQ5+fILk7gr9h5dd4K8WjyGrQqN1zNm3Mh4w8uZGxnSOPllcp39/wP35wfzpbwVwlxHoNGbkt2SSJXMnfjb/sEnpYh7Iydj4t5cxw1AcgkCs6kbUGCxFiLpyLqKvUpteAyZYYSckqSAEjKPwuAVukmUqsE9xxbtmzh448/5vz588hkMoKCgnjvvffo1atXQ5smEAgEAoGgDkkvjOKXy2+RWnCFgtIM1HItHlZteML7DZwtmhrlNlycTljKrelmr7Y7WO2LUsGDzX3hqJFplBTHZnLl5U2UpuUhtzLDqoM3nkvKi6JqApzwWdCPhGX7SV57FLNGtni99QRR722rUzu8Z/Ui6etQ8k4moLDR4D2zV6WFhAGs2nsRuGk88Uv2cH7EOvTFOpSOFliGeKL4N/JHaiYn/tO9FMWWF+5V+9nTZMVQLFrWb7cUiUJG0qpDFEakG+2yau9F860vmkQAOQwNxqA3kPjfg8R+sgulixUOw4Nxn/Zovdr3oKGUacgsjmXTlZfJK03DTG6Ft1UHBnkuAcBJE0A/nwXsT1jG0eS12Jo14gmvt9gW9V6d2tHLexahSV+TkHcSjcKGXt4zKy0kDOBl1Z7xgZvYE7+EdedHoNMXY6F0xNMyBEtFeeSPXGrG3vhPySwq79hnr/ZjaJMVuFlUHBFWl3x/8VmyiuONxytOl3/hHei7mFaO9d9SXiCoKaGhoQwePJgZM2awbt06dDodixYtol+/foSFhREYWHWUpEAgEAgEgvsHqUROkEM/XC2bY6GwI7cklb9jFvPVqSG82v4QarnWKOts3oyxLX4wWW+uqDojQ/DgIzEY7rAOSwXIrTUbvGf1Guw4vFWd624Isg9FcX7oWlrumowmwKmhzXlgydx9hfBpm46Upud3bIj9lTLzzx/3eGNyJ9eXGmL7eiUq+xBrzw9lcstdOGkCGtqc+5o5R7x0eoPOymAwFN6uDolE8mhwcPCvYWFh2uqlG4aDBw/y9ttvc+rUKXQ6HR4eHrzxxhs8//zzAKxYsYKvvvqKy5cvI5PJaNmyJfPnz6dDh+sd+K6lJnXo0IFPP/2UzMxMevfuzZo1azhw4ABvvfUW4eHhBAcH89VXX9G0afkbpj179tCtWzc2bNjAsmXLCA0Nxd7entdff51XXnnlFv03pj4dOHCAWbNmERoaipmZGR06dGDhwoUEBJR/7nNzc5kxYwZbt24lIyMDW1tbOnbsyKZNm+r1ei5atIh3332XwsJCY6phTk4OWq2Wb775hjFjxtTr/reLjY1NQVZWVmODwZDY0LYIBALBg4REInE1k1tdef+Ri/dEiHpM9lH+jJpPUt559AYdWpUrXTwm0dZlJAChies4kfwjaQWRSCUynM2b0dPnbTyt2hh1XEtN8rBqzaH4LynUZdHEthtP+y8hJvsof0TNI6MwCheLQAY1WYyjeWMAIrMO8dWpIYxotpojCV8TlxuGucKGzu6T6OT+wi36b0x9is4OZVf0IuJz/kEuVeFh1YY+vu/joCnXXazLY2vELC5l7KKwNAu1whpPqzaMCvzqblxWE5LyzrH8RA9eaLmJRtblz0sbLk4nJf8iU9rsuOv21JS5BwPzC3SZzQwGQ2xD2/IwcV9E1AgEAoHg7lFWVka/fv0YNWoUq1evRi6Xc+XKFYqKiowypaWlfPjhhzRu3Ji8vDwWLVpEr169uHTpEs7Ozka5v/76CxsbG/766y/i4+MZNmwYQ4YMoaSkhNWrV6PRaBg7diyjR4/mxIkTJna88sorLFiwgFWrVrF582ZeffVVnJ2dGT684mipAwcO0KNHD2bNmsXy5cvR6/UsXryYLl26cOHCBezt7Xnvvfc4cuQIGzZswMPDg5SUFPbt21fl9Zg3bx7z5s2rUsbLy4tz585VOt+lSxdKS0tZvXo148ePp6ysjOXLl6PVaunatWuVugUCgUAgqE/0hjK+PTuWlo6DGNjk/5BK5KQXRqHTF90gU8oT3v/BTt2IkrJ8DsSvZO3pkcxot9/YbRQgPHMfarmWcS3Wk1OcyI8XJvLj+Rcp05cyqMn/oZCq2XhpOv+7OJUpbf4wsWNr+Ex6+7zLwCYLOJ+2nW0Rs7FQOtDCseLo7+jsUNacHsHjXjPo5zcXA3oOxq9k1clBTA/Zi7nCjr+iPyEu5x9GNluFVuVKXkka0dlHqrwee2I+Y2/sZ1XKWJu580rInmqu7HUKddkcS/oOc4W9SeoTQFpBOB8fbo1UIsXJPICuntPw0t7ajEbwcCEcNQKBQCAwIScnh8zMTAYPHoy/vz8Avr6+JjIvv/yyyfGaNWuwtrbm119/5aWXrkel2dnZsWLFCmQyGU2bNmXo0KGsXr2aiIgIfHx8AHjttdcYNWoU6enp2NldD/WdOnUqI0eWv8l78803OXbsGJ988kmljppZs2YxduxY3nrrLePY6tWr+eOPP1i3bh2vvvoq0dHRtG3blkceeQQAT09PQkJCKtR3jYkTJzJs2LAqZRSKqmuitWvXjm3btjFmzBgmT56MXq/H1dWVP//8E09PzyrXCgQCgUBQnxTrcinUZRHo8BQOmvIag3ZqbxOZjm7PmxwP9l/Ch2kBXEj7k3auo43jGoUNA5p8glQiw9G8MUEOfTme9D2vtTuMrdoLgM7uE/j54lQKSjNMOoR2cBtLS6enAXjUcyrxuafYF/d5pY6aXdGLaO00jMc8rz+TDGyykCtHQghL3kBnjwlkFsXhZtnS6PiwNnPH3Sq4yuvRzvVZmjtW3fRCKqlZLdSfzk/iQvqflOoLcdQ04aXgzSZpT41tH6OZfW9szbwo1GVxNHEdq08OYnTQWgLsetRoD8GDiXDU1ABtp0Z0TJjT0GYIBLdNI20n5nRMaGgzBPcJNjY2TJgwgV69evHYY4/x2GOP8eSTT9Kq1fV01sOHD/Pxxx9z+vRp0tPT0ev1FBQUEB0dbaKrefPmyGTXu9C5uLhgZWVldNJcGwNISUkxcdR06dLFRFfnzp3ZunUrBoOhwk5loaGhHDhwgG+//dZkvLCwkEuXLgHlzp/Bgwdz/PhxunXrRvfu3enTpw8qlarS62Fra4utbcWt5mvKlStXmDBhAqNGjWLUqFGUlZWxcuVK+vbty4EDB2jSpMkd6RcIBAKB4HZRK6wJcXmWtadH0si6A97ajvjbPo6rZXOjTGz2cfbGLScl/wIFpZkYDHpK9YVkFcWZ6HIyD0AquX7ft1Q6opJZGp005WPlpSTyStJMHDXe2vYmury07biUsavS+358zj/EZB/lZIpp98dSfRFphREAdHQdxw/nX2TpsVP4WHfC16YzTWwfRy6t/L5fV00vAJ70m0N379fJKk5gf9x/+e7ceCYE/4JaYQ1AS8dBJvLe2g5kFyeyN3aZcNQ85AhHjUAgEAhuYcWKFUyfPp1du3bx999/M2fOHKZOncrixYuJi4ujR48e9O/fnzVr1uDk5IRCoaBjx46UlJSY6Lk50kQikVQ4BqDX6+/IZr1ez+TJk5kyZcotc1ZWVgD06NGD2NhYdu7cyf79+5kyZQrm5uYcPnzYxEl0I3WR+vTRRx/h5OTE4sWLjWMhISE0btyYZcuWsWzZspqcokAgEAgE9cLAJp/wiPsLRGQeIDLrILtjFtPBdRxP+s0mqyiBNaefIcC+J0/7L8FC4YBMKmdFWD/KDKb3fdlNkSYSJMgkN33l/Pe+b+DO7vsG9LR3fY4ObmNvmVPJyhu3+Nk+xhsdjhGRuZ/o7FB+vfIuSpmGia1+NXES3Uhdpj5ZKh2xVDpir/HFS9uOuQebcSJ5PZ09JlYoL5FI8LBqzanULdXqFjzY3LeOmvDpmym4lEqL7RMa2pQaEz59M1f/dxIAlwmd8J758LRkjVu0m/jFewCwfbIZ/qsf7o48m8Onk1pwiQkttje0KTVmc/h0Tl79HwCdXCbQy3tmA1tUN8w6fL3Dmii2bEpAQAABAQFMmTKF+fPnM2vWLBYuXMjRo0fJz89n0aJFxmiYqKgo0tLS6nT/gwcPGlOUrh03bdq0wrdqUO74OHXqFH5+lbeGB7C2tmbIkCEMGTKEt956C1dXV7Zv387o0aMrlK+L1KeCggKTyCIofxiTSqXUR1F/gUAgEAhqi4OmMQ6axnRwG8fe2GXsil5Ib9+ZxOeepERfQB+fWVipyqNhMgpjKSjNqNP9Y7KPmdRmic0+hoPGr9L7vptlMMn556ttY62Wawly6EuQQ18e9ZjKJ0dacTljN8FOgyuUr8vUp5sxAKX64iplEvPOYq2q3w7Agnuf+9ZRc7+iaeZM0+9HI9MoTcazD0QSM38nBRdSkFuqsBsQhOfbPZCpa/dHIOOPiyQs309RVAZl+cUoHS2xfqIJHq91Q2FrWlQ+a284Ccv2k3c6EfQGzBrZ4bOgH5at3Gu1Z1lhCbHzdpL+61l0ecVoApzwercH2k7X/2i6TuyE07NtufTCT7XSLbi3cNY0Y3TT71HKTD9LkdkH2Bkzn5SCC6jklgTZDaCH59soZOpa71FXulILLrEnfgkp+edJL4rCy6o94wI33CL3epsw4nKP89PlF2tt64NKeHg4K1eupF+/fnh6epKRkcGOHTsICAhAKpXi7++PRCJh0aJFTJ48mdjYWN58803U6tr/vqti+fLleHp60qZNG7Zs2cKmTZv44YcfKpX/6KOP6N69O+PHj2fSpEnY29sTFxfH9u3b6devH506deKdd96hdevWBAUFoVQq+fHHH5FIJMauUBVRF6lPTz/9NCNHjmTmzJnG1KcvvviCiIgIhgwZcke6BQKBQCC4E9ILozia+C0Bdj2xNnOjoDSTyxm7sdf4IZVIcdD4IkHCwfgVtHcdS1ZxAn9EzkUhNatTO44krsHazA1XixZcSN/BubRtDGv6eaXyPbzf5OvTw9h4aQbtXZ5Do7AluziRyxl/E2DXAy9tCH9GzsfVsjlO5v7IJEpOpW5BggR7TeUvdeoi9elkykZAgotFM5QyC7KK4tgT+xlSpLRw7A9AcVk+u6L+j2YOfdCqXCkozeRo4joisw4yotmqO9pfcP8jHDV3GYlcitLR0mQs/1wyF579DoehwfgtHkhxXBYRr/+CLqOAxstr9wAv15rh8kJHNP4OyCxUFFy5SvR72ygKT6PZT88Z5a5uOEXkO7/jPuMxvD98EplaQWFUOnJt7b9oRczYQs7haHwXDkDlaUPy16FcGP0dLba9ZGxnLjNXITNXIVXKqlYmuKeRSuQmlf0BkvPP8d2FZwl2GMpAv8VkFcfxS8TrFOgyGNJ4ea3016WukrICrJTONLbuxqmrGzBQcdSCpdIRtdy6VrofdMzNzYmMjGT06NGkpKRgbW3NY489xtq1awEICgpi1apVzJs3j+XLl9O4cWPmz5/P1KlT69SOxYsX89lnn3H06FHs7e1ZtGhRpYWEobymzf79+/nggw/o0aMHRUVFuLi40LlzZ2Pkj1qt5oMPPiAqKgoojxr6+eefadu2bZ3afjMjRoyguLiYZcuW8emnnxqLK2/evFl0fRIIBAJBg6KQasgsiuV/F6eSV5KGmdyKRtYdGez/KVBed2ZAkwXsjV3GkYS12Gka0bPR2/x25d06teNJ39kcTviK+JyTaBS29PGdVWkhYQBv6/a8GLyZv2OWsOb0M+j0xViqHPGyamesgyOXmfF3zBIyi8o7Szto/Him2UrcLVvWqe03I5MoOBC/krSCCKNd3toOTGq9zRgBJEVKasEVTp3fQmFpJmq5NU7mAYxv8TO+Np3r1T7BvY+kPkKu5daaDd6zeg12HN7KZPzqxlNEvPYLbU68hsLO3DieezyOswO+pPmOCVg0dyX993MkfXmEgitXQadH3dge9xldsel+vdjizalPcYt2k7zmKCFn3zTK6ItKCfX9CN/FA7lmi0GvJ3HlIVK//4fixGyULlbY9wvEffpjSM1uL4StplSWrnXl5Y3knUyg1f5pxrG0LWe4MmUDrQ69gpnXnb3JTfryMDEf/kn7qPeRSKWU5RVzImQxHv95HJdx7atXUAVF0RmEPbIUv+WDcRjUwjge9ugyLFu54bf0aRP5c0PWILfRVJj6lLn7CuHTNh0pTc/veEdG3SZKmfnnj3u8MbmT60sVzp+6upFfIl7jtTYnMFdcr2URl3ucL88OYELzHbhaNOdc+u8cSfqSqwVX0KPDXt2Yru4zaGLT3bjm5tSn3XGLOJq8hjdDzhplSvVFfBTqy0DfxbRyLL9eeoOeQ4kr+Sf1e7KLE7FSuhBo34/H3KfX+VuNm6ksXWvjlZdJyDvJtFb7jWNn0raw4coUXml1CFszr5tVVUpd6rqR/12eRF7p1QojagCisg+x9vzQGqU+zTnipdMbdFYGg6HwtowBJBLJo8HBwb+GhYVpq5d++NizZw/dunXjzJkzBAUFNbQ5DzU2NjYFWVlZjQ0GQ2JD2yIQCAQPEhKJxNVMbnXl/UcuaqqXfrCJzDrEV6eGMK3t3ziZixT0e425BwPzC3SZzQwGQ2xD2/IwcVcjamyfbEbUe9u4uvEUri91Mo6n/hyGppkzFs1dAdAXluIyoROaJg4Y9AZS1//DxXE/0mLHBMybOd+RDVHvbCX7QBReM3uhCXCkKDqDqPe2UZKci9+ngypdF/nmb1zddLpK3VbtPWn63bO1tin3aCy2vU3/KNn0KHdK5YTG3pGjpiguk/TfzmH1SCMkUin/z959hzdVtg8c/540SZO26d67pZRCS2mZQgGBMkQBRVAQBIHXgeIAAUFBhjJEQRyoKGhZ6os/wPUiiCxBxDILQpHZ0gWlQHebrpzfH5Fg7KCFljCez3V5Xeac5zznTlJtc+e57wcg59fTVOTpUTnZ8Ge/peiTL6Pxd8RzZDvcBtQtu5wXf9YYb6z5jiVOsY25vOHYdcd9K2rmfD8/JU3lUNZa/pnMOXjhGzxtmuFtZ+yMX2YopoPXM7jZhCLLBg5c+C9f/zWSZyI34mnb7IZiWJ/0Gkm5v9ErYBruNmFc1ifzU9JU8kvP0z/kvWqv+/HMJA5nratxbn/7dgxruqrOMaXk7yHM+T6zY6FOxi71KXnxdUqu1OdcgiAIgiAIgiAIt6Obmqix0qpw7RdB1jcJpkRNRXEZl344gt/EbqZxbo+Y720f+Hovcrac5NL3R24oUVOSlkPmqv1E/PAkupbGPiwafyeC3ujNsaErCZjWq1Iflyv8JnbFa3SHKs9dcb0rckov5KPyMC+HsrK1RmGrpiwz77rm3N9qAWXZRcgl5Tj1bELjj6+WUOmTLwGQ/MbPBLzaHZumHuTsOM2pcd8hlxv490qompRdyEehUaG0N1/NofbQUZqZf12x36pUVloiXPuRkPWNKVFTVlHMkUs/0M1vomlclNsjZtf1CnydkzlbOHLp+xtK1OSUpLE/cxVPRvyAr64lAE4af3oHvcHKY0PpFTCt2u71Xf0m0sGr6u7ypud3nSty8ksvoFN5mB2ztrJFrbAlryzTYnMJgiAIgiAIgiDcjm56jxq3wdFkrtpHweEM7CK9ufxTIoaSclz/UTZTdOICae/voCAhnfJLhcgVMgZ9Gfq0nBu6d0FCOsgyiYOWm5/4u/xLf+ZStYkalasdKle7G7p/ncmYtq+rq/BvR2HQl1F8PIuUeVs4/fL3hH5iTCDIFcbn6zOmoykpZhvhRfHJLDI++71OiZoaK+euM/ZbWbTbYPZlriKj4DDedpEkXv6JckMJka5XV2NdKDrBjrT3SS9IoLD8ErJcQZlBT44+7YbunV6QgIzM8kTzsrErvVcu6c9Um6ixU7lip3K9ofvXnYxEff0M1Odcwq2uS5cuYickQRAEQbhLBDt2YPa9osJWEP7ppidqdNG+aMPcubD6IHaR3lxYfRDnnmGmBElFcRmJg5ZjE+ZB8JwHUHvaI6mtOPH0N8ilFdVPrJAqZQ0MZebjZYPxfNMvH0flVjnpova0r3b6hix9UrvrKPvX6pOKwhIMRaWo/tV4uLY0/sZO5Tah7qjcbDk6II6CZ2Owi/Q2Pc8rjX6vsGnqwaX/JdYtdg8dBn0Z5Xl6s1U1pRcKULvf5MTWTeCri8ZdG8bBC6vxtovk4IXVhDn3NCVIyiqKWZ44CA+bMB4InoO92hMrSc03J56mQi6tdl4JRaVmtxWGMrPHsmwA4PGmX2Kncqs0h726+tVmDVn6pFO7k/+v1S4lFYWUGorQqdyruarh5xIEQRAEQRAEQbgdWWTXJ/dHo0n7YAdeI9uR93syYSuHms4Vn8yi7EIBfksGo2vtB0B5np6S1Gw0gdX3alG72lKep6eiuBQrrXHr68LD58zG2LXwBkmi5Gw29m3r1uuiIUufdG39ydl+yuxY9uaTgDH5c6OuJKgMJeXGOdsHgCRRfPICDjFXt9AuPpmFtX/ddr+xb2d8HXO2ncT1weam4zlbTpjO3Wmi3R9lR9oHtPMaSXLe7wwNW2k6l1V8koKyCwz2W4KfzriLjL48j+ySVJw1gdXOaat2RV+eR2lFMeq/t6E+V2ieGPS2a4GERHbJWQLs29Yp5oYsffLXteVUznazYyezNxvP2detWXV9ziXUnxEjRnDkyBH27dtn6VBqbcSIESxfblw9OX78eObPn2/hiG7clSbLAC4uLly8eNHCEQmCIAh3qjV/jSWz8C/GtNpo6VBqbc1fYzmY+Q0AHX2foXej6RaO6Oa5m5/7ncoiiRq3gS1ImbuZk2PWoPbU4XhvI9M5a19HJI2S88v3oHS2oTy3mNR5W645p33HYCSFxNk3NuH1dHtKUnNIeWuz2RhNgDMej7ciacZGKorLcOgQhCzLFJ/MImf7KRq93a/a+Ruy9Ml7dAx/9vmMM5N/xHNUO0pSc0iesQHX/s3r3Eg47f1fsW3ujSbACclKQeHR86TM+QVtmDu6aB8ANH5OuD0aReq7v6LysMe2qQc5v54i6/8O0eid6l+DqmgCnXHpG07yjI1Y2Vlj7efI+S/i0afm0Hjxo3Wa63bRwm0gm1PmsubkGHRqTxo53ms652jti1LSsOf8cmyUzhSX57Ildd415wy274gkKdh09g3aez1NTkkqm5NU00oAACAASURBVFPeMhvjrAmglcfjbEyaQVlFMUEOHZBlmazik5zK2U6/Rm9XO39Dlj7FeI/msz/78OOZybTzHEVOSSobkmfQ3LV/nZv/1udc5YZSsopPAPydBCvkXKFxVy03bShKhbpO8wm3nxYtWrBx40ZsbW3Njm/dupXJkydz+PBhHBwcGDx4MG+99RZarfa675WQkED79u3R6/Xk5+djZ3f9vy82bNjAAw88gLOzs1kypkOHDpw7d4758+ebtkoXBEEQBOEqT9tmjIj8CrXCvJ3F6ezf+DlpDpkFx7BW6oh0f5BeQa+hsqrb7/7MwuNsO/su5woSuVScRKBDO56MWntdsSZe3MiOlI+4VHyGkopCdGp3mrh0p3vghGrbGaxOfJbDWd9XSsb0CXmDXsGv8cmB3tcVi3DrsUiiRuVii1OPUC7/dAyfFzubdiMCUDnbEPrJI6TM2cyh2I+w9nbA54VOyOWGGufUBrnQ6L3+pM3fxoXVB7Ft5knQzN4ceehzs3FBcx5AG+pG5oq9JM/YiEJthSbAudKuSzeTbbgnTVc8ztm5v3C412KsdBpc+4XjP6Wn2bijA+MACF8zstq5DCXlnJ25kZL0XFBIWHvZ49InHK9nOiAprUzjgt/qQ+o7W0maup6KHD2aYBcaLXjQbNen3N+TSHxkGc3+bwQOHYKquh0AjRY+RMrsXzg17jsq8vXYNPOk6crHsW3qUe01tzNblQuhTj04dvknOvu8iEK6+vNro3LmkdBP2Jwyh48OxeJg7U0nnxcwyOU1zumiDaJ/o/fYljafgxdW42nbjN5BM/n8yENm4x4ImoObNpS9mSvYmDwDK4UaZ01ApZ2SbiZP23Aeb7qCX87OZfHhXmisdIS79qOn/xSzcXFHjQ2tq9siu77nyi/NZPHhXmbHrjweG/0HThq/2j9J4bakVCrx9DQvCTx06BC9e/dmxIgRxMXFkZyczH/+8x8uXrzIl19+eV33yc7OZsCAAfTq1Yvvv//+hmJOTk5m1KhR3HfffezZs8fsnFqtxtPT84aSQIIgCIJwJ1NISnRq83L5cwVHWf7n47T0fJQBTRaSrU/l2+PjKSq7zKNNP6rT/KUVRdirvQj178bBzDWm1gTXQ6t0pIPvk3jYNkFtZUdW0Un+d2oqF4tOMarFN5XG/562lEv6s+iqaHegUdqjwR4Jq0rnhNuTRRI1AE2WDK72nHPPMJx7midO3Ae3NHtc1Vbabv0jcftHU2KA9ukzzR5LCgVeo+7Ba9Q9dQ25QTl0Ciay0zM1jtGfzcZzeOsax/i/Eov/K7HXvJ9CrSRgSk8C/pUMMr/fZVSuttiG17zTlpVWTdCsBwia9cA173unGNxkSbXnwpx7EuZs/rq2dDf/ea9qK+1It/5Eupn/XM9sn272WCEpuMdrFPd4japryA0q2KETz0R2qnFMtv4srT2H37S5nDR+lV6/u8mqVasYNWoU6enpuLld7Wm0e/duOnTowP79+2nZsiVr1qzhvffeIzExkfLycpo2bcr06dO5//77q517xowZLFq0yGy1h16vR6vVEhcXx4gRIwAwGAwsWLCAJUuWkJKSgq+vL4MGDeL1119Ho7m+UrsbNX/+fAIDA/n0008BCA8PZ+HChQwZMoQ333yT4ODgOs0nyzLDhg3jwQcfJDIy8oYSNXq9ngEDBvDqq69y+fLlSokaQRAEQahJQuZa1h1/mUn3HMBW7WI6npK7j08T+vFcy4346CI5kvU/fk9bwoWikxjkctxsGtMt4GWauFT/GWJL8nz+SI9jSsxR07Eyg54ZO4MZ0GQhLT2Nm10YZAO70haz99xX5OrTsbf2orl7P7oGjL3uMvsb9VvqYpw0vjwUalx97mHbhPtDZvDNsTF0D3wFZ23tV2372UfjZ2/ceOXE5W0UlGZdd1xBjuafR500vtzjPZINZ97AIBvMvgw+m7uH7Skf8GzL9SxNGHDd9xRuH4prDxHqU+GRc8Q3nl2pLKs21ymslXg9U3OfnPqUvek4/q/1QOlw/eUAV6R9sIP4xrPJiz9bD5EJlnKu8Aiz4xtXKsuqzXVKhTUdvGpORt7suQBmxzdm1bG6NwG/1Q0YMAAbGxtWrTJvEB0XF0eLFi1o2dKY/C4qKmL8+PH88ccfxMfH07lzZ/r168fhwzU3T6+NMWPGsGTJEhYsWMCxY8f45JNPWLt2LaNH19wvafTo0djZ2dX4T+/e17e0d+fOnZWSUH379jWdq6tZs2Zx6dIl5s27donjtYwZM4agoCBefPHFG55LEARBuPuEu96PSqEl4YJ5Kc7+TONqbR+d8QvtsopiYvxGMzr6R0ZHryfQoR2rjozgfEHdNhWpyo8nX2Pvua/oHTyNl9r8yoON53I0az3fn5hc43XfnZjEzJ0hNf6z7PDQGueoTnJuPKHO5kmoMJeepnO3imx9Kn9m/UCwY4xZkqagNIv/Jj5L/9D5YkX4XcRiK2ruRgFTe+DzUmeAOic/bCO8iP7t5v7xHhY3pN7m8hjWGpe+4QBY2YreILejHgFT6ezzEgBapUOdrvWyjeDF6N/qJY76nAtgdOQm0787WPvU27yWptVqGTx4MHFxcYwbNw6A4uJiVq9ezZtvvmkaN3y4+cqkd955h/Xr1/Pf//6XyEjzFYp1cfbsWT799FN2795Nu3bGRtBBQUG8//773HfffSxYsAAXF5cqr33jjTeYMGHCNZ/f9Th37hxeXl5mx64kfzIy6rY16KZNm/jwww/Zv38/KtX1NZO/YunSpezYsYP9+/ff0DyCIAjC3UtlpaW5+4PsP7+aGN+nAWNS5s8LP9A9cKJpXLTnI2bX9W40jeOXt3D4wvd42jW77vtn69PYe24lz0T/iJ+98QshZ60/fULeZNmfQ7i/0bRqe690D5xIJ7+av8hRXueKnPzSC5XKoaytbFFb2ZJfmlnNVTfPvN2tKCq7TLlcQphLTwY1/dh0ziBX8N/E0bRwf4imrtVXQgh3HpGouYkasiHxrU7lZIPKyebaA4VbVkM2JLYkF231/Zdud6NGjeLTTz9l//79tGrVirVr16LX6xk69Oo3UomJicyaNYs9e/aQlZVFRUUFxcXFJCcn39C99+7diyzLxMaaf4Mly8Zd6E6cOEH79u2rvNbd3R1395u7Hbssy0iSVOvxaWlpPP744yxfvhw/vxv7dishIYGJEyeybds27O3tb2guQRAE4e7WynMwe8+tJD3/MD66SI5e/IlyQwlRHg+bxlwoPMG2lPdIy0ugsOwSslxBmUFPtl3qDd07PT8BGZkvDplvKCJj/N1/segM/g5VJ2rs1K7YcZP/zvz7bxJLeyrqW8oNejKLjvNL0jzWHX+Zwc0WA7ApaS4GuYIewa9aOErhZhOJGkEQhDtU27ZtiYiIIC4ujlatWhEXF8eDDz5oWslSXFxMbGwszZs35+OPP8bHxwdra2sGDhxIaWlptfMqFApTwuWKf483GIzN9TZu3FipoS+Aj0/1q5dGjx5dqWTr3zp16sSGDRtqHFMVLy8vzp07Z3asoKCAwsLCSittarJv3z6ysrJMZVNwNQnl6OjIM888w0cf1a5B4fbt28nJyaF166s9yAwGA7Iso1QqmTNnDq+88kqtYxMEQRDuXn720XjYhrH//H/x0UWy//xqmrr2Mq1kKaso5vPDj+JpG0a/xnOwt/ZCqVDz1dGnqDCUVTuvhIJ/pzX+Pf5KY90nIr+stIIFwL6KJrhXfHdiEocya949KcChHSMi6974X6d2J7/0gtmxkopCSg1F6NSW3/zEWesPgLttKHYqN5YeephO+c/ho4vk5OXtZBb+xYwdV79YNFDBrrTP+D1tKZPaH8BO7Vbd1MJt7JZK1FxYfZDTL39H2xOvYWVrbelwbntHB8ahdLKhyZJB9Trvbp/pBM66H6+R7ep13tvVwQur+e70y7zW9gTWVrbXvkC4put9Tb89NZYLRcd5JrLuH+DvVCNHjmTWrFm88MILbNu2jZ9++sl0LjExkfPnz7Nu3TrT6pbc3FySkpIICQmpdk4PDw9ycnIoKirCxsa4Uu7fJTutW7dGkiTOnDlDx44d6xRzQ5Y+derUiY0bN7Jw4ULTsfXr15vO1VZsbCx//vmn2bHvv/+eqVOnsnv37hoTUf82bNgwunfvbnbs448/5uuvv2bnzp1VJroEQRAEoTotPQaxPeV92vuMIilnF8ObX/3y40LRSQpKLxDbbCn+DsYvCPTleWTrU2tcZWyndkNfnktpRRFqK+Pv/ox88352ProWSEhkF6cQ6FC3zwkNWfoU6NCOk9nbgKubzBy/tNl07lYiY0x2lRv0AAwJX2r69yviDg+hsVNnOvqNRqtyuukxCjfHLZWoEepX6JJBSIraL+UXhFtFhEs/Qhy7olbUrVyud+Ab19wK/W4zbNgwJk+ezGOPPYaPjw89e16tbw4MDESj0fDRRx/h6upKdnY2U6ZMqWE2o9jYWBQKBRMmTODll18mKSmJ1157zWxMcHAwzzzzDGPHjqWoqIiuXbtiMBg4duwYGzdu5LPPPqt2/oYsfZowYQJt27bl2Wef5YUXXiA5OZmxY8cyZMiQOu34pNPpiIiIMDu2b98+AJo2bVqnLbRdXFwq9etxd3fHysqq0j0EQRAE4VqiPQayKWkOq489h721JyFO95rOOWl8USo0/JGxDBuVM8XlufySdO1NIho5dUSSFGw48yYdfZ8muziFTcnm1zlrA2jjNYz1p6dTaigm2LEDsiyTVXSSE9nb6B/6TrXzN2TpU0e/0Xxy4AG+PzGZ9j6jyNansv70dFq496/Tjk8A5YZSLhSdAIwJrpKKQjIKjgDgbhOKUlH7Xpzbzr6Pt11zXLQBSJIV5wqOsilpDh62Yfj+3ePHRRtY6TorSYmNygkP27BK54Q7h0jU3IYM+jIUmms3rryVe8LIsoxcWoHCWvwI3i3KDPpab8uostKisqr7igmNUvT3+Dc3Nzf69u3LunXrmDJlCgrF1V0EXFxcWL16NZMnTyYiIgJ/f39effVVysqqX/oMEBISwvLly5k+fTpffPEFUVFRvP/++8TExJiN++ijj2jWrBkff/wxY8eOxdramkaNGtG/f/9qZm54LVq04KeffmLy5MlER0fj4ODAoEGDePvtt83GdenSBTCWJd2owMBAunTpwrJly254LkEQBEG4Flu1C2EuPTh68Se6+L9ktoOQjcqZwU0/4eekOXywrxuOGh86+z1/zS+6XLRBDGzyHlvOLuDAuf/iZRfOA43e4LOEB83G9W08B3fbxsRnLOenU9OxUqhx1gbQzPX6dmusD1524TzRfCU/J81h0f6eaJQ6mrv1477gqWbjrmx7/WRU9SVY+aWZfLTfvKnvlccT2sWbdmWqzVzlhhI2nJlBjj4dSVLgYO1FhGsfOvo9g5UkPiPd7W76T8Dln/8ifdFOihIzkVQKbMI8CJrbB9umVdcHnnntf+TuPENpRh5Wjhrs7wkkYEoPrL2v7jqTvmgnmV8foPRcHgqtCptQN0LefxiNvxMVBSUkz9hI9pYTlOcUo3TUomvlR5OlgxvsOZak53LgnoU0WTII5/uamo4b9GXsi56P79h78f57m+28PWdJnb+NgoPpKKyV2LX0JXBaT7QhxlrD3N+TSHxkGaFLB5O5ah/58WdxG9CC4Hl9qSguI23hdi79cITS8/konW1w7BJCyLsPAVWXPuXFnyV1wTYKEtJBBm0jFwJe74VDjHGpY8GfGaTM/oX8/Wkgy+ja+BMwtSe24dUvvZfLK0h7fwdZ3yRQmpmP2kOH2+BofF/sjGRl/MWQumAb5+P2EPLBw6TM3UzxySxC3u+P64PN6/fFbyB/Xf6ZnemLyCxKRCGp8LAJo0/QXDxsm1Y5/n9nXuNM7k7ySjPQWDkSaH8PPQKm4GDtbRqzM30RBzK/Jq/0HCqFFjebUB4OeR8njT8lFQVsTJ7BiewtFJfnoFU64qdrxeAmSxvsOeaWpLPwwD0MarKEps73mY6XGfTM3xfNvb5j6eBt3BL7bN4etqXOJ73gIEqFNb52LekZOA03rbFcJin3d5YlPsLg0KXsy1zF2fx4WrgNoG/wPHJLMlifNIUzuTtRKTQ0d30YtZWW/ZlfMqmN8RuJf5c+ZetTee/gPTzU6F1O5mzjZPZWrK3siHQbQHf/ySgkK6Dq0qfMwmNsSX2bs3nxlBtKcNYEcK/vWCJc+9X6vbrdrV1b/R8J/fr1o1+/fmbHRo0aZfa4qgTDkCFDGDLEfGe4f/etUSgUvPDCC7zwwgt1jLhhxcbGsnfv3hrHnDlzhmeffbZO844YMYIRI0aYHSssLCQzM5NevXrVaa4ZM2YwY8aMOl0jCIIgCFcMCa/+b8amrr1o6mr+e6m112NmjweGvVfpuhYeD9PiH02JAWbfa75jokJS0N7nP7T3+U9dQ25QjZw68ZxTzaXxl/Vnaef9RI1jnDR+lZ7z9c7VI+gVegTVvQfdxHv21Pka4fZzUxM1WWsPceqlb/Ee3YHgt/qisFYaEwYVhmqvUeo0hLz7ECpPHaXpuSS/uYkTT39DxI9PIkkSlzYcI+2DHYS81x+7SG/K8/QUHEo3XZ/y9hbyD6QR+tkgrL3tKcsqJO+P5BrjTPtgB+kf7qxxjLWvA1Hbnq/6nI8DDh2DubD6oFmi5tKGYxiKy3Ab2AIwJmkSH1uB37guBM1+AAwyGZ/9zpH+XxD16/OonK/25kievgH/V7sTPLcPGIwfho6P/IqiE1kETuuFXZQP5bnF5O5Kqjbm3N+TOPbYClz7RxIwpQdKBy2FR8+bOp6XXSokcdBydK38CF83EoDUt7eS+Ogyona+iMq56hU6qfO3ce7zeIJm3Y+ujT/5e1NImvoTVBjwm9DNNK6isITU+VsJnHkf1r6OKDS3R6b4UNZavj31Eh28R9M3+C2UCmvSCxIwUFHtNRqljodC3kWn8iS3NJ1NyW/yzYmneTLiRyRJ4tilDexI+4D+Ie/hbReJvjyP9IJDpuu3pLxNWv4BBoV+hr21N4VlWSTn/VFjnDvSPmBn+oc1jnGw9uX5qG3VnPMh2KEjBy+sNkvUHLu0gTJDMS3cBgLGJM2KxMfo4jeOB4JmI2Pg94zP+OJIf56P+hXbf2y7uCF5Ot39X6VP8FxkjM1RVx9/ilJDEUPDVmCncmPfhVXsPb/ClGypyZaUeXT1m0is3ySS8n7nxzOv4KYNIdq96j5MWcWnWHrkQQLs2zG06XJ0Kg8uFp+i3FBiGnOt90q4fR08eBA7OzteeuklZs+eXafrNBoN48ePv+EYNm3aRLt27XjssceuPfgadu7cSe/evSktLRW7QwmCIAhCFc4VHGHmzhDa+z5Jz6DJtb4uI/9PlAoNMb7P3HAM9TlXbV1pxlxmKL5p9xQa1k39pJwybwsuD0YQMPXqcjFtSM21iP6vXm2wqPFzImjW/RzpswT9mUtoG7lSkpqN2l2HU48mKFRWWAO2za6u/ihJzcEu0hv7NsZu2tY+jthF1dzk0WNYa1z6htc4RqGq+UOl++BoTr24jtKsAtRuxl4FWasP4tQ9FJWLMQGTOn8b7o9E4fP81QaWjd7px4HtC8n6v0OmVTcA3k+1x61/pOlx7q4kcneeoelXw3C892rTT7sW1T+31AXbsIvyIeS9q2UHmsCrH6rPx8WDJBH6ySNY2RmbOYd+8ggH2i3kfFw8fuO7VpqzoriMjM924/tSZ9wHRQOgDXah9HweaR/swOf5TqYyLbm0gkZv98M2ovY7q9wKtqTMI8LlQXoGXF0e6aqtvtEqQHf/q1voOWn8uD9oFkuO9OGS/gyu2kZkl6SiU7vTxKkHVgoVWIOnbTPTNTklqXjbReJv3wYAR2sffOyiarxna49hhLv0rXGMlaLmkrlo98GsO/UiBaVZpg7yB7NWE+rUHVuVsYfGttT5RLk/Qiefq4nKfo3eYeGB7RzK+j/TqhuA9t5PEel29eftTO5vpBcm8FTE//DVGX9eegfOJCVvDzkl194SMtp9EK08jB94XbRBJFxYzemcHdUmanamf2hc4ttkKUqF8WfaSeNvNuZa75Vwe3r77beZOtX436yTU90a7UVHR3PixIl6iaN///71VurVunVrEhISALCyunZiUxAEQRDuJvcFT6VrwEsAaJUO1xhtzlvXnJfb/lYvcdTnXLX1z2bMdX3uwq3ppiVqyi4VUpqei9PEmj/g/lvW2kNkrtyHPiWbioIS02qSkrQctI1cce0XwfllezjQbiEOMUE4xATh1KOJKRniObIdJ55aTcLhDBw6BOLQMRjHro1r7I2icrK54f4uzvc1RWFnzcW1h/AeHUNJeg65u5II++Lqt6oFB9PJ35tC1lrzjukGfRnFpy+aHbNr5Wf2uOBwOpLKCoeOtW9+WXgoA+8x1e++UnT8AnYRXqYkDYCVnTW2Lbwp+utCldfoky8jl5Rj3z7Q7LhDTDCpb29Fn3wZmzBjWZtCo8KmhhKqW1Fh2SVyS9MJcZpYp+sOZa1lX+ZKsvUplFQUmDq455Sk4aptRIRrP/acX8bCA+0IcoghyCGGJk49TMmQdp4jWX3iKTISDhPo0IFgh440duxqSjZUxUblhM0Ndn5v6nwf1go7Dl1cS4z3aHJK0knK3cVjYV+YxqQXHCQlfy+Hs8zLacoMei4WnzY75mfXyuzxhaLjWEnqSkknf12bWiVqvG0jzR7bW3tTUFb1zyZARsFhguw71Pi6Xeu9Em5PDdmQ2FK0Wm2Nu3EJgiAIwt2sIRsS3+ru5ud+p7p5K2r+1bugNi5tOMapsd/i93IXHO4NQemgoSQth2NDViKXGstO1J72RG1/nvz4FHL/SObc5/EkT99I2KrHsW/jj2PnRrTcM47cnWfI23OWM1PWY6VVE/HDk9WW8txo6ROAwlqJ60PNufBNAt6jY8j6JgGVmx2O3RpfHWSQ8RzeBo8RbStdr9SZf7C0svnXSoi6v5zXJgN1rfS48r7WokREoVXddqUk8nW80McubeDbU2Pp4vcyIQ73olE6kFOSxspjQ6iQSwGwV3vyfNR2UvLjSc79g/hzn7MxeTqPh63C374NjRw7M67lHs7k7uRs3h7Wn5mC2krLkxE/YPOP0qJ/utHSJwClwprmrg+RcOEbYrxHk5D1DXYqNxo7Xi1hkzHQxnM4bT1GVLreWqkze6yyqt+G1gqF+f+yJKRrvEc1v3+1ea8EQRAEQRAEQRBuppuWqFG52qH2cSBnx2ncHqm5hOOKvF1n0AQ64zuui+lY/r7K37or1EocOgXj0CkYvwldOdRlEVmrD5rKnZQOWlz6hOPSJxyfMZ3Y33I+OdtO4jagRZX3rY/SJwCPx1qSuWwP+QfTuLDmEG4DW5ia6wLYRnlTmJiJNsilhlmqZtfCB7msgtxdSTh2rt23/rYtvMn99TR+/3g9/8kmzJ1zcXuoKCzBytaYKKooLKHw8Dk8R1VOJgFoglyQrJXk7U42vd4AebuTkDRKs9Kq25GdyhUHtQ+nc3YQ5fZIra45k7cLZ00gXXzHmY6l5u+rNE6pUBPs0Ilgh0509ZvAokNdOJi12lTupFU6EO7Sh3CXPnTyGcP8/S05mbONFm4DqrxvfZQ+AbT0eIw9mctIyz/IoQtraOE20Kx/jLdtFJmFibhog64517+52zShQi4lo/CQ2aqalCpen/rgbdeC5LzdlBtKq9wusbbv1Z1g2bJljBw5kvz8/DptHS1UrUuXLri6urJmzZp6nVeSJD788EOef776LwIEQRAE4UYcOL+atcfHMa3jSaytbK99gXBN1/uarvlrLJmFfzGm1cYGjE64Hd3UHjX+E7txatx3qL3sce0fiUJtRcHBdGzC3KvsW6INcSNz5T6y1h1G19qPgoNppH2ww2xM5tf7kcsM6Fr6onTSUnAog5KMPNwbG/trpMzdjG1zL2zC3JFUVlz87k+QpBp749RH6ROAbYQXNuGeJE3+HyXJl3F/NNr89XgllsRByzn18nd4Dm+D0tmG0oxcsredxLl7E3Rt/KuZGew7BGIfE8Tpcd8RMK0XdlHelOfqyd11Bp9nqy5v8hvXhcQhKzk1/js8n2iL0l5DYeJ5lA5aHGKC8BzZjnNfxHPyuTX4TTSuoEh9ZyvIMp4j2lU5p5VWhffT7UlftBO1pz26Nn7k700l7cOd+DwbU6ttxG913fwn8t2pcdirvYh07Y+VQk16wUHcbcLwso2oNN5NG8K+zJUczlqHn641aQUH2ZH2gdmY/ZlfY5DL8NW1RKt0IqPgEHklGbi5G1dcbU6Zi5dtc9xtwrCSVPx58TskpBp749RH6ROAl20Enjbh/C9pMpdLkol2f9TsfKz/KyxPHMR3p16mjedwbJTO5JZmcDJ7G02cu+Ova1Pt3EH2MfjYRvHdqfE8EDQLW7Ub+zO/5LI+CUUDbEPYyft5Prt0P6tPPEVnnxewU7mbmgk3deldq/dKEKqybt06s63OBUEQBEG4ezV360dj566oFXX7DNkn5I1rbo0u3J1uaqLG7ZEoFFoV6R//xrmlf6CwVmLT1IPgOQ9UOd7j8VYUn75I8vQNGIrK0LX2I3j2AxwbutI0Rumg5dxnu0mZtwVDcRnWXvb4PBeD11P3AKDQKEl771f0KdmAsXlx6OJHamy6W5/cB0eT/PoGdG38KyWH7NsFEL5uFGkLt5P42AoMJeWo3e3QtfFH5aGrZkYjSZIIWz6E1He2cfbNnym7WIjSxQanro2rvcahYzDNvh5O6rvbOPrwF8aEVWNXU3NnlYstzVY/QcrsXzjy0OcA6Nr402z1E9WWiQH4TeiKpLIidf5WyjLzUXva4/1sDL4vdq7ty3RLi3J7BJVCy2/pH/PHOWNTWg+bpjwQPKfK8a08Hudi8Wk2JE+nzFCEn641DwTPZuWxoaYxWqUDu8991pyLJgAAIABJREFUxpaUeZQZirG39iLG5znu8XoKAKVCw69p75GtTwGMzYsfCV2Mj13Vq8DqW7T7YDYkv46/rk2l5FCAfTtGha9je9pCViQ+RrmhBDu1O/66NuhUHjXOK0kSg5osYX3Sa6z663FUCi2Rrg8T5f4oxy79VO/Pw82mMaMivmVLyjxWHhuKQS7HyTqQLn5jgdq9V8LdRa/Xo9ForjnO2fnWXS0oyzKlpaVYW1ffm0kQBEEQhJqVGfSoFNf+mwBAZaVFZaWt8z00SrGLo1A1Sb6O3jHXonS0WRM4vdeAK7sACUJtZG87yakX1/1RdqmwvSXur7ay/aib38TnOng/bYnb39Xijg5EISl5otl/LR3KNc38I6DcIJfby7J83fsfSpLUOSoq6oeDBw/Wa1v+77//nrfeeotDhw6hUqlo3rw5n3zyCc2bN6+y9GnMmDFs3ryZ1NRUnJycuPfee3n77bfx9fU1zfnWW2+xdOlS0tLSsLGxITw8nBUrVhAUFER+fj7jxo1j/fr1XL58GWdnZ9q3b8+6devq82mZSU1NJTAwkLVr1/LQQw+Zjuv1ejw9PZk2bRovv/wyAL/99hvTp08nPj4ejUbDPffcw/z58wkLCwNg+/btdO3alXXr1vHpp5+yc+dOhg0bxuLFiykuLmbmzJmsXr2a9PR0XF1due+++/jiC2Nj7apKn3bu3MmMGTPYs2cPsizTpEkT5s+fT9euxh3zDhw4wKRJk9i9ezeyLBMTE8M777xDixZXE7D/Ln0qLy9n1qxZLFu2jIyMDLy9vRk1ahRTpkwx7fw0Y8YMFi1axMqVK3n11VdJTExkxYoVDB48+IZfbycnp6KcnJzGsixn3PBkgiAIgokkSd4apf3J12P+qt+Gfn9LvLiRHSkfcb7wKApJhadtGP0av4WnXdMqy3R+OPkqp7N3kluSgUbpSJDjPdwXPBUHa2/TnL+mfMi+c1+TV3IOlZUWd5tQBoZ9gLPWn5LyAtafns7xy1soLstBq3LE374VQ8M/b4inB0COPp358e0YEr6EZq69TcfLDHre+j2KrgHj6Ohn3I00OTeeLckLSMs7gFJhjZ99K3o3eh03G+OX3GdyfufzQwMZEv45ezNWkpwbT5THQB4KnUduSQY/nHyN09k7USk0tPB4GLXChr3nVjEl5ihQufQpW5/K/Ph2DGiykBOXt3L88lasreyI8hhAz6BXTW0Fqip9Ol9wjF+S55GcG0+5oQRnTQDdAsbR3L1frd+r+jR7V3hhUXl2M1mWUxrkBkKVbuqKGkEQhBPZm6mQy/GwCaO0opCErP8jOW83g0OXWjq029qqVasYPnw4EyZMYPHixWg0Gvbs2UN5efXLaR0cHIiLi8Pb25uUlBQmTJjAwIED2b17N5Ik8e233zJ79myWL19Oq1atyM3NZe/evabrp06dyh9//MGaNWvw8/MjMzOTHTt2VHs/gDlz5jBnTtWr0a4ICAjg6NGjVZ7z8/MjNjaWuLg4s0TNunXrKCoqYtiwYYAxSdOjRw+mT5/OokWLMBgMvPvuu3Tq1Iljx47h6np1hePYsWOZO3cun3zyCQaDcdevfv36cfToURYsWEDbtm3Jzs5m69at1ca8fft2evTowdChQ5k3bx5OTk4kJCRw5cuQrKwsYmNjad++vek1mjp1Kt26dePEiRO4uFTdq2z69Om8//77fPjhh3Ts2JHffvuNF154gYqKCmbOnGkal5+fz7Rp03jvvfcICAhAq637t3qCIAjCnSEhcy1r/nqRjr6jeTD0LZQKa9LyE2ossdFY2fNwk4XYW3uSo09nw5k3+Pro0zwT/SOSJHH04ga2p3zAwCbv462LpKQ8j7T8BNP1vyTPIzXvAEOafYaDtTcFpRdJzv2jxji3n/2AX1NqLjl31PjyUpvt1ZzzoZFTR/afX22WqEnM+okyQzHRHgMBY5Im7vBjdAsYR9+Q2cgY2JX2KZ8l9Gdsm19Nu64C/HRqGj2DXqVf47eQMSDLMl8efZKyiiKGN1+JncqNvedWEZ+x3KyHY3U2Jb1F98CJ9AiazJmc3/nuxETcbEJo5Vn1lylZRSf5NKEfgQ7tGB6xAp3ag6yiU5TLJaYx13qvhDtDAyVqZIP89x+7glBrFTKmvZEtwmCw6O3vEuWGUralLiCnJAVJssJVG8JjTeIIc+5p6dCuSZZlZNmgoGH2XbshU6ZMYfDgwbz99tumY02aNKnxmn8mTAIDA1m0aBHt2rXj5MmThIaGkpycjJeXF3379kWlMvabioy8ukV6cnIyrVu3JiYmBgB/f3/atKm+RxHA6NGjefTRR2scc+Ve1Rk1ahTDhg0jMzMTDw9juV1cXBx9+vTBzc3Yn2z69OmMGDGCyZMnm65bsmQJP//8MytWrDCtugEYN24cQ4YMMT3etm0bmzdv5ueff6Znz6s/l61bt642punTp9O2bVuWLVtmOtao0dVG74sWLUKSJFavXo1OZyxtXb16NYGBgXz44YfMmDGj0pzFxcUsWLCA119/nZEjRwLQuHFjMjIymDVrFq+++qqpTKu0tJQlS5YQFVW7Zv2CIAjCneuXpLdo7v4g9zV63XTMzab6PocAPYNfNf27k8aPviGzWXzwAS4Vn8HVphE5+lR0ag/CXHqYNqfwtGtmuiZbn4qPrgUBDsYNSBw1vvja1/w7qa33MJq717wRhkKq+W+CVp6D+b+/XqSgNAs7tfFvgP3nV9PEpTu2amMCZkvyAlp6PMq9/i+YrnsodD4n/2jDwfNrTKtuADr4Pk0Lj4dNj09n/0Z6fgKjo9fjZ2+sFnkgZCbJufHk6CtvclNVfK29jH9juGiDOHD+v5zK3lFtoubXlEXYqpwZGv45SoWxhNlZa9639FrvlXBnaJBEjUFfnlGWWWAARKdFodZKM/OQKwyZlrp/mUF/Pq/kXDlipVmDauZyP81c7rd0GNelqDwbSVKUy7Kh5Nqjb56srCxSUlJ4880363TdqlWrWLx4MWfOnCE/P9+0miQ5OZnQ0FAGDRrEokWLCAgIIDY2lq5du9K3b19TMuT5559nwIAB7Nu3j65duxIbG0vv3r1r7I3i7Ox8w/1d+vfvj06nY9WqVYwfP56UlBS2bt3K999/bxoTHx/Pb7/9xsqVK82uLS4u5vjx42bH2rc3r7bct28fKpWK2NjYWse0b98+Jk2aVO35I0eO0LJlS1OSBkCn09G6dWuOHDlS5TWnTp2ipKSEe++91+x4t27dmDp1KqdOnSIiwtjQXKvVmpVQCYIgCHenwtJL5JSk093plTpdl5C5lj0ZK7isT6GkogBZNv5NkK1PxdWmEc3d+vFHehzvxLelkWNHghw70NSlpykZ0t57JF8lPsX7ew8R7NiBRk4dCXXuZko2VKU+NsJo5tobays7EjLX0tFvNDn6NM7k7OLxiDjTmLS8A5zN3UNCpvlOjWUGPReLT5sd87dvZfY4s/AvrCQ1vjrzpFOgQ1sSapGo8dZFmj02rjbKqnZ8ev4hghw71Pi6Xeu9Eu4MDfKBVC4pX3/xuz9H+o69V3RHEmrt4g9H8ivy9A3X3OLafj566cfJ9wXOsBPLBoWqHM/ehFphs624PPeWWlFzPb3Gvv32W5544glmzJhBz549cXJyIjk5mV69elFaWgqAt7c3x44dY+fOnfz666988MEHjB07lg0bNhATE0OPHj1ISUlh8+bN7Ny5kzFjxmBra8vu3burLeW50dInAGtra4YMGUJcXBzjx49n+fLleHh40Lv31WXPBoOB5557jjFjxlS63t7e/FeTra35NpoN0btNluU6L0e+EkdtrrOxsRHLnQVBEATk61j0e/TiBtb89RLdAsfT2OletEoHsvWpLPtzCBVyGQD21p681OZXzubGk5Szm93pn/PT6ek80XwVAQ5tCXG+l4n37OV09k6Sc+P54eQU1FY2jI7+ARtV1V/Q3GjpE4BSYU2k+0PsP7+ajn6jOZD5f9ip3Qh17vaP18RAO+8nuMdnRKXrra3MN3BRW9VvyyCrSruaSqbESlWu9f7V5r0S7gwNtXJgW0l67uW0hdu1PmPvVYk/HoWayLJM5sp9hoL9aSXADxYMZX9JRUHSxuQZob0Cp1srJLEgTLgqs+gvfk6eWaSvyFtg6Vj+zd3dHX9/fzZt2sTw4cNrdc3WrVsJCQnh9devLovetWtXpXFqtZrY2FhiY2OZOXMmzZo1Iy4uzlTu5OjoyMCBAxk4cCCTJ0/G29ubDRs28Pjjj1d53/oofQL4z3/+w0cffcSePXtYvnw5w4cPNzXXBWjTpg2HDh0iJKTmpd5VadOmDWVlZWzbto3u3bvX6prWrVuzadMmpk2bVuX55s2b8+GHH1JQUGBq5lxQUMD+/ft54YUXqrymcePGWFtb8+uvv5pebzD2w9FoNNf13ARBEIQ7m53aFUdrH05m/0q05yO1uuZM9m+4aAPpFjDOdOxs3t5K45QKNY2cOtHIqROxgRN5f9+97D+/2lTupFU6EOHWhwi3PnT2e555f0Rz4vI2ojwGVHnf+ih9Amjt+RjxGctIzTvIwfP/R7THQLP+MT66KM4XJuKiDbrmXP/mYRtGhVxKev4hs1Kuql6f+uCriyIpZzflhlKUCnWl87V9r4TbX8OsqJHlckmSOmQs3rXl3OfxAU49QiWVm521ZCUyNsI/GJDLLheVZW85UVaRr882FJd1k2U5z1LhyLIsS5LU5WDWfzclZH3TLNSpu2yv9tJIkpX4ub2LlVUUlqfk7yvOLDqmMsgVz8iy/IulY6rKm2++yYgRI/D19WXo0KFYW1sTHx9P8+bNq+xb0rRpUxYvXsyXX35Jhw4diI+PZ/bs2WZjPv/8c8rKyrjnnntwdnZm3759pKam0qyZsSb9tddeo2XLlkRERKBWq/n666+RJMm0q1JV6qP0CSA6OpqoqChGjx7N6dOnTT1crpg1axaxsbGMGjWKZ599FldXV1JTU9mwYQN9+/alQ4cO1c7dpUsXunXrxogRI1iwYAFt2rQxNROeOHFilddMnz6dnj178p///IfnnnsOR0dHDh06hJOTE127duX555/ngw8+4LHHHuPNN99ElmWmTZuGLMumHZ7+TavVMn78eObOnYuPjw8xMTHs2rWLOXPm8Morr9RqG3FBEATh7tM98BXWHh+Lg7UXLdwfRqlQk5p/EA/bMLztIiqNd7NpzJ5zK0nIXIe/fWvS8g+w/az5Spd9576iQi7Hz74lNkpH0vMPk6vPwN0zFIBNZ+birWuOh20TrCQ1hy58h4SEaw29ceqj9AnAW9ccL7twvj85icv6ZFp6DjI73yNwEl8cfpS1x8fRzusJbFTO5JZkcOLyVsJcehDgUH1/vWDHGHx0Uaw78TJ9Q2Zjp3Zl77mvuFSUhEJR/x+lO/s9z9Gs9Xx19Em6+L+Indrd1Ew43LV3rd4r4c7QYL04ZFk+J0lSOJSGZ32T0AVwbKh7Cbe1fOA34IDcEPUGdSTL8mWgtSRJoYcvrusOOAEiUXN3KwGOA5tkWdZbOpjqDB8+HBsbG+bNm8d7772HRqMhMjKSjz/+uMrxTz/9NH/99Rdjx46lsLCQDh068NFHH3HfffeZxjg5OfHuu+/y2muvUVRUhJ+fH5MmTWLs2LGAMZHwxhtvkJSUBEBYWBjffPNNjU1369OoUaN48cUXiYmJqdQ4uVOnTuzcuZM33niDHj16oNfr8fLyomPHjnh5edU4ryRJ/Pjjj0ybNo0JEyaQmZmJm5ubWWnVv3Xr1o1ffvmFGTNm0LlzZyRJomnTprzzzjsAuLm5sWXLFiZNmmRaHRMTE8OWLVuqLRMDmDlzJiqVimnTppGRkYGPjw8TJ05kypQptX2ZBEEQhLtMtOcjqKy07Ej9iN/TlqJUWONp15R+jedWOb6N9+NcLD7F+tPTKKsowt++Nf0az2HZn1cb7WuVjuxK+5Rfkt6irKIYB403nfzH0MH3KQCUVhq2nl1Itt64g7ObTQiDm32Kr+7m9E9r5TmY/516nQD7NpUaJwc6tuOpqG/ZenYhcYcHU24oQWftToB9W3RqjxrnlSSJoeFL+eHkqyz/cygqhZYojwG09BzE0Yvr6/15uNs25qno7/glaR7L/hyCQS7HWRtI179X0NTmvRLuDNIt8NlYEAThriJJUueoqKgfDh486GDpWAShJk5OTkU5OTmNZVnOsHQsgiAIdxJJkrw1SvuTr8f8Vb9NUYSbYmnCABSSklEtVls6lAY3e1d4YVF5djNZllMsHcvdROxuIwiCIAiCIAiCIAhV+OvSZgxyGR62TSmtKOTg+f8jKXc3Q8I/t3Rowh1MJGoEQRBuvluh0k8QrslgMIjST0EQhAYiy7L4f+xtoMJQypaz88kuTkGSrHCzCeHx8DiauvaydGg3hYz4ObUEkagRBEG4+fIuX74sthUTbmnl5eUUFxerAIs1eRcEQbiD5ZUZilUGucJshyLh1hPudj/hbvdbOgyLMMgVlFYUqYBcS8dytxEfFARBEG6+xKysLMXZs2ctHYcgVGvHjh3Y2tomybJcYOlYBEEQ7jSyLBeorWySknP+sHQoglCts7l7USk0qbIsi0TNTSYSNYIgCDeZLMtlKpXqq2effba4rKzM0uEIQiW5ubmMHTu2qLCwsOptwwRBEIQbVlpR9PH/Tk8r0peLhYvCrUdfns/609MKywzFn1g6lruR2PVJEATBAiRJstbpdOvt7e3bDR8+XBMWFqZUqVSWDku4y5WUlLB///7Sr776qry0tPTLgoKCZ0RDJUEQhIYhSZKktrL91EpSDm3hPkDpo2uutlKoLR2WcJerMJSSUXCkNCFzbXmFXLa6tKLwSVmWDZaO624jEjWCIAgWIkmSBLTVaDQDtFptY4VCccdmasrKylpIkqRXKpXHLR3L9SorK4uWJKlAqVSetHQsDcVgMOgLCwuPlpaWfiPL8lFLxyMIgnA3kCQp3EpSPaq2sgkHhcbS8TQUg1zeFLBSSMojlo7lehnk8ggJDJKkTLR0LA3HoC+tKE6skEu/AY6KL2wsQyRqBEEQhAYlSVI0sAEIlWX5tl3fLUlSMLAXaCbLcqal4xEEQRCE28Xfv0P3AOG38+9QSZLcgUSgvSzLd+wXN4LliUSNIAiC0GD+XjX0C7BOluXbvt+JJEkLABtZlp+1dCyCIAiCcLuQJOm/wBFZlmdZOpYbJUnSa0BLWZYHWjoW4c4lEjWCIAhCg5EkqTewEGguy/Jt3zlZkiRn4DjQWZblY5aORxAEQRBudZIktQPWYlxZW2TpeG6UJEk2wF/AYFmWf7d0PMKdSez6JAiCIDQISZKUwDvApDshSQMgy/JlYC4wz9KxCIIgCMKt7u+VtfOB1++EJA3A38/jdWD+389PEOqdSNQIgiAIDWUEcAn4wcJx1LePgAhJkrpYOhBBEARBuMU9BDgAKywdSD1bBWiBAZYORLgzidInQRAEod5JkmSHsUToIVmW91o6nvomSdIgYCLQVmxZKQiCIAiVSZKkAo4Cz8uyvMnS8dQ3SZK6A4sxbjJQaul4hDuLWFEjCIIgNITxwK93YpLmb98AFcBjlg5EEARBEG5RzwBJd2KSBkCW5c3ACUBsMCDUO7GiRhAEQahXkiR5AUeAVrIsJ1s4nAYjSVInYCUQJsuy3tLxCIIgCMKtQpIkB4wra3vKsnzY0vE0FEmSIoCtGBsl51g6HuHOIVbUCIIgCPVtJvDFnZykAZBleSdwEHjR0rEIgiAIwi1mMvDTnZykAZBl+QjwPfCapWMR7ixiRY0gCIJQbyRJCge2AU1kWc62dDwNTZKkUGAX0FSW5YuWjkcQBEEQLE2SJH+MX2REyrKcbul4GtrdspJYuLlEokYQBEGoN5IkrQd+kWX5PUvHcrNIkvQhYJBl+SVLxyIIgiAIliZJ0grgrCzLr1s6lptFkqQZQGNZlodaOhbhziASNYIgCEK9kCQpFvgM4+qSu2b3A0mS3IBjQHtZlk9aOh5BEARBsBRJkloC6zH2bMm3dDw3y9+7XZ4A+smyvM/S8Qi3P9GjRhAEQbhhkiQpgHeAyXdTkgZAluUsYAEw19KxCIIgCIKlSJIkYfxbYObdlKQBkGW5AJgOzP/7dRCEGyISNYIgCEJ9GAqUAGssHYiFvAe0lSSpg6UDEQRBEAQL6Q14A0stHYiFxAFuQB9LByLc/kTpkyAIgnBDJEnSYtyC8zFZlndZOh5LkSRpODAaiJHFL1dBEAThLiJJkhI4hHFl7Y+WjsdSJEm6H+Mq2+ayLJdbOh7h9iVW1AiCIAg36iVg792cpPnbKkALDLB0IIIgCIJwk40ELgD/s3QgFrYByACetHQgwu1NrKgRBEEQrptopGvu74bKnwLN7rZePYIgCMLd6R+NdPvKsrzf0vFYmiRJ0cBP3GUNlYX6JVbUCIIgCDdiGvCVSNIYybK8BWMZ2LOWjkUQBEEQbpIJwFaRpDGSZfkg8AvwiqVjEW5fYkWNIAiCcF0kSQoFfgfCZFm+aOl4bhWSJIUD2zB+k5Zj6XgEQRAEoaFIkuQN/Am0lGX5rKXjuVVIkuQPHAQiZVlOt3Q8wu1HJGoEQRCE6yJJ0jogXpbleZaO5VYjSdJnQI4sy+LbNEEQBOGOJUnSEuCyLMuTLB3LrUaSpLmAhyzLoywdi3D7EYkaQRAEoc4kSeqEsXlumCzLxZaO51YjSZIXcARoJctysoXDEQRBEIR6J0lSBLAFaCJWkFYmSZIDxnLoXrIsH7J0PMLtRfSoEQRBEOpEkiQJmA9MEUmaqsmyfA74AJht6VgEQRAEoYG8DcwWSZqqybKcC8zC+DoJQp2IRI0gCIJQV48CSuArSwdyi1sAdJEkqbWlAxEEQRCE+iRJUnegMbDY0rHc4j4FgiRJ6mXpQITbi0jUCIIgCLUmSZI1MBeYIMuywdLx3MpkWS4ApgPz/16FJAiCIAi3PUmSrDCurJ0sy3KppeO5lcmyXAZMAt75+3UThFoRiRpB+H/27js8qqIL4PBvkk3vCemQhBBqqFIFQZBmoQhSVKR+oIAVRBALxYYgVWwgAoIoSlFERZEmKELoHemEBEIgpPcy3x+LCysJoSQsSc77PDyau3Pnnl1xsvfcmTNCiJvxLHBAa73e0oGUEPOAckBHSwcihBBCFJGngFRguaUDKSF+ABKBvpYORJQcUkxYCCHEDVFKeQKHgZZa64OWjqekUEo9BEwDal1+siaEEEKUSEopR4wFcntorf+2dDwlhVKqMbAMY+HlVEvHI+5+MqNGCCHEjXodWC5Jmpv2KxAFDLR0IEIIIcRtegnYIkmam6O13gr8CQy3dCyiZJAZNUIIIQqllAoFtgHhWusYS8dT0iil6gKrMD5JS7J0PEIIIcTNUkr5AAeBJlrrY5aOp6SR71LiZkiiRgghRKGUUosx1qZ529KxlFRKqS+BM1rrNywdixBCCHGzlFIfA9la65csHUtJpZSaAjhprQdbOhZxd5NEjRBCiOu6vK56OVBF1lXfOqVUBWA3UEdrHWXpeIQQQogbpZSqinHpTjWtdZyl4ympLtf7+we4X5aSi+uRGjVCCCEKdHlb6cnAm5KkuT1a6zPALEBmJQkhhChpJgKTJElze7TWl4AJGD9PIQokM2qEEEIUSCn1KPAWUE9rnWvpeEo6pZQrcARor7XeY+l4hBBCiMIopVoACzDOpsmwdDwlnVLKDjgE/E9rvd7S8Yi7k8yoEUIIkS+llA0wCXhFkjRF43Ih4beBDywdixBCCFEYpZQVxpm1r0mSpmhorTOB0cDky5+vENeQvxhCCCEK8jRwSmv9m6UDKWVmA8FKqfaWDkQIIYQoRA9AAYstHUgp8x2QAzxh6UDE3UmWPgkhhLiGUsoNY7E7WaJTDC4vKXsbqCuzlYQQQtyNLi/ROQz001r/Yel4ShulVHPgK6CqzFYS/yUzaoQQQuRnFLBKkjTFZgUQD/S1dCBCCCFEAZ4D9kqSpnhorTcBO4EXLB2LuPvIjBohhBBmZBvpO0Mp1Qj4Htn2XAghxF3mqm2km2utD1s6ntJKKVUF2IyxUPNFS8cj7h6SqBFCCGFGKfUlcEZr/YalYyntlFLfAAe11rJltxBCiLuGUmoqYK+1HmrpWEo7pdRHQK7W+kVLxyLuHpKoEUIIYaKUqgf8gnGWR7Kl4yntlFIVge1AuNY6xtLxCCGEEEqpSsBWjL+bzls6ntJOKeWNcbvue7XWRy0dj7g7SKJGCCEEAEopBawBlmqtP7V0PGWFUmoy4Ky1HmzpWIQQQgil1LcYa9O8a+lYygql1Gigvta6m6VjEXcHSdQIIYQAQCn1MDAFqK21zrZ0PGWFUsoDYx2Allrrg5aORwghRNmllGoCLMG4E1GapeMpK5RSDhi/Czyhtf7L0vEIy5Ndn4QQQqCUMgAfAKMkSXNnaa3jgQnAREvHIoQQouy6PLN2MvCmJGnuLK11OvAGMPnyfwdRxkmiRgghBEB/4AKw0tKBlFGfAOFKqVaWDkQIIUSZ1QVwARZaOpAy6ivAHpDlT0KWPgkhRFmnlHIGjgCdtNbbLR1PWaWU6gmMBBpqrfMsHY8QQoiyQyllCxwAntVar7Z0PGWVUqo1MBuorrXOsnQ8wnJkRo0QQogRwHpJ0ljcd0A28KSlAxFCCFHmPAMclySNZWmt1wKHAdkWvYyTGTVCCFGGKaX8gf0Ydxo4ZeFwyjyl1H3AIqDa5fXqQgghRLFSSrlhnFnbVmu919LxlHVKqXBgPcaCzvGWjkdYhsyoEUKIsu0t4AtJ0twdtNZ/AjuAFywdixBCiDJjNPCTJGnuDlrrA8APwGuWjkVYjsyoEUKIMkopVRNYB1TRWidYOh5hpJSqAmzGOKvmoqXjEUIIUXoppYKAXUBtrXW0peMRRjLjWUiiRgghyiil1C/Ab1rrGZYEvC1jAAAgAElEQVSORZhTSs0EtNZaZtYIIYQoNkqphcBJrfUYS8cizCmlxmJc/iS168ogSdQIIUQZpJRqA3wG1JBdBe4+Silv4BBwr9b6qKXjEUIIUfoope4BfsY4szbZ0vEIc5d35fwHeFRrvc3S8Yg7S2rUCCFEGaOUsgI+AF6VJM3dSWt9AZgMvG/pWIQQQpQ+SimF8ffMOEnS3J201inAWGDy5f9eogyRRI0QQpQ9TwHpwDJLByKuawbQUCnVzNKBCCGEKHUeBvyALywdiLiueYAX0NHSgYg7S5Y+CSFEGaKUcsA4jfZxrfVmS8cjrk8p1RsYCjTV8gtbCCFEEVBKGYC9wEit9U+Wjkdcn1LqIWAaUEtrnW3peMSdITNqhBCibHkJiJAkTYmxCLADulk6ECGEEKXGAOA8xvo04u73KxAFDLR0IOLOkRk1QghRRiilfICDQBOt9TFLxyNujFLqAeBzjIWfMy0djxBCiJJLKeWCcWZtR631DkvHI26MUqouxoRNFa11kqXjEcVPZtQIIUTZMQZYJEmakkVrvQ44DAyxdCxCCCFKvBHAOknSlCxa693Ab8BIS8ci7gyZUSOEEGWAUqoq8CdQXWt90dLxiJujlAoH1gNVtdbxSqkpwK9a698tHJoQQoi7mFKqG8YZmW8ppQKAfcA9WuvTFg5N3CSlVAVgN1BHax1l6XhE8ZIZNUIIUTa8D3wgSZqSSWt9APgBeO3yIU+gguUiEkIIUUIEA+6X//0tYI4kaUomrfUZYBbwtqVjEcXPYOkAhBBCFC+lVHOgHvCEpWMRN08pZXN5l4exwH6l1CdAKuBk2ciEEEKUAI5AqlKqFsYtnquC2e8WUbK8DxxRStXRWu+xdDCi+MiMGiGEKMWUUlbAFOB1rXWGpeMRt+RnpdQsIBn4EHgXY6LG0aJRCSGEKAmcMP7OmITx94dSSn0FfG3RqMQtuVxI+G1gslJKWToeUXwkUSOEEKVbD4xj/TeWDkTcsu6ALbAHY52h+zFOY5cZNUIIIQrjiHGpbBhwFNgLxAP9LBiTuD2zgSCgvaUDEcVHigkLIUQppZSyw7hbUH+t9QYLhyNuk1KqM/AZsAuoDizTWo+wbFRCCCHuZkqpuRhv6PcCNYEBUoi+5FNKPYpxZk1drXWupeMRRU9m1AghROn1HLBPkjSlg9Z6BVAHyMRYHDLcshEJIYQoAcIBf+AiUFuSNKXGCmRmVKkmM2qEEKIUUkp5Av8ALbTWhywdjyg6l9ekjwMctNYjLRyOEEKIu5hS6lPgmNZ6iqVjEUVLKdUI+B6oorVOtXQ8omhJokYIIUoBpZQt8IrW+t3LP0/FeCM/xLKRCSGEEEKI4qCU+gY4pLV+6/LP44C3tNZ5Fg1M3DZJ1AghRCmglCoPbNVaByqlQoEIIFxrfd7Cod0VLu9+5QrYWDoWUWakaK3TLR2EEEXp8ow+Z8De0rEIcVkukFhW67QopSoC2zF+54tRSqUB3jLDpuQzWDoAIYQQReLf7TcBJgDTJUkDSqmaTvYuY20Mdo8opaytrazlCZModhrIys6wcXZ0i8zMSv88Jzf7A611jqXjEuJWKaV87O2cxtvbOvbMzctxNljblMmbYnH3ydN5Kjc3R7k4ua9PSUt8W2v9l6VjupO01ieVUvOA8cAzGL8LXv2dUJRQMqNGCCFKAaVUPWAeMBhYClQBAoG3gIFl8cmKUqqOna3Dxn4dX3Vpe+/jqpy7v6VDEmVIbl4u+49t4fPl49KOnznwe3pmymNl9YmvKNmUUt4Odk4RbZv0DHys9RCb4ICqlg5JCDNJKZf4Y8cKPvnutbT0zNRHy0LBZKWUNzANeA1IxliXsCWwCrhfa33KYsGJIiGJGiGEKAWUUs2ASRgf5n8BOGBM0ozXWs+0ZGyW4uLk8eegrmObdm75P2XpWETZlZmdQb83G6Wcu3iqa1m4eRClj52N/cQHGncf9mr/T2TpqLirbd3/O+M/6xeVlpEcpEv5Te7lJd2jgOHAy4AX0BoIBbpprQ9aMDxRBGR7biGEKB2cLv/xAh7HuF3jfWU1SaOUcs/MSm/QtklPSdIIi7KzsadTywGOjvbOvSwdixC3wmCw7fVoy/9Jkkbc9RqFt8HGYOsBVLd0LMVNa52ntZ4AtAVeAe4HagLWGL8PihJOEjVCCFE6uADhgD/wJ9BUa33YsiFZVLCXm2+mo72zpeMQgsoValsZDLbhlo5DiJullFLpmSn+lSrUsnQoQhRKKUVoYHgOUNnSsdwpWuvdQAOMS5/cgIpIoqZUkGLCQghROgRiLBzXWmu9w9LB3AVsbWzsSvW0Z1Fy2NrYg8bO0nEIcQuU1trKxmBr6TiEuCF2tvYKKFN/YbXWmcAopdRK4FfA18IhiSIgM2qEEKIU0Fp/CHhIkqbk6DmqJp9897pF+z938TQtB7qyec+qImknhBCW0nKgK8vXzbqhtrsOb6LlQFdORN99ZTxenPQwYz7tbekwRAmktf4TcNFaf2vpWMTtkxk1QghRSpT2wnl3oy7Dw+h0/wD6d37N0qFcY9YbG7C1ublJHJnZGbQf4sOo/p/yULOSXVJl086V/LzpS45F7edi/Fn6dnz1hv47rfprERPnDbnm+Ig+M+nQoq/p556janI+LtKsTTmPAJZ+UJZXHAohbtT4Wf24lBjLjJG/WDqU27Lr8CaGTX7kmuNPPTKCgV3GXPfcA8cjmPvDuxyN3E12Tja1K9/L0J4TCPavYmozb8V7fLny/WvOnTx8BQ1qtLr9N1DKyHfB0kMSNUKIYqOUsgbaWjvbPaVsrGpQxqaiihugydV5+mRuUsbXwEqtdbqlQyot3F3KWTqEG3b2wkkCvCsWaZ/pmSlUDq7Dg82eYurCF2/6/K8n7MHO1tH0s7OD6zVtOrf8H306vmr62drK+taCFUKIO+BiwjlcHN2xs3Uo8r6nv/ILFfyulIZxsLt+mZRTZw8zfEpH2jTuwfNPTCRP5/HNqmm8NOkh5r0VgbuLl6mtq5MH896KMDvf1cmjaN/AVZRSwQrrx+0Nrh1Bu4PsSyBMcrXOi87ITfwG+EFrnVxcF5JEjRCiWCilbKydbZfbeDu39O3d0Mmphp9S9jLkCHM6O5eMk3G1Yxfvap32T2ykUqqZ1jqhOK85Ye5gTkYfonPL//HVz5O5mHCOqsF1ebHXZCoH1TG1S06N5/Plb/HX7p9JSU+kvE8lerR7jvZNnwSMMyrik2L5cuX7pqd900b8TL1qzfly5fv8sX0FZy+ewt7WgWoV6zOk2zsEB1S9pZiHTe5AeZ9KvNxnBgB/7FjB2E9788SDL/FMt7cA+HnTAj757jVWTD+FwdpAz1E1ub9+Z4b2eNfUz6JfpvD9utkkpcZTvWJ9Hn/QPIHRfogPABPnDTHNKvnm/X2m1xNTLjH+s35s2bcaR3tn2t37OAO7jr2lBMWxM/tYF7GMdduW4ecVxPRXfr7pPq6n3b1PmP59xtcjbvp8dxdvCitGbWfriJeblAIQZdO+o1v4fPk4jkftJzc3B2/PQB5v/yKPNO8DQF5eHt+tnslPm+ZzPi4Kb48AHmj4GL07jsTOxh648fF4+qLh7Di4gdj4aFwc3alTpRnPdHsbH8/AIns/mdkZzF8xgXXblnEp8Tz+5YLp0KIfj7UZYhrjXpz0MG4uXtSufC/frf6I5NQEaoQ25OU+082SzXuP/s1Hi1/lZPRByrn788RDL7F261LcXLx4a8hCJswdzPptywHjki3gmll/S9d8ct1r3KjElDg27viRtRFL2XvkL75+fy9+XkG381Hly9XZ86bGw7URS3BycOXl3jOwsjJW4xjV/1O6DAtlxYbP6XtVEhyl7thYq5RqbWPlsKKmV2frqp5t7R0NHiipFiIuy9M5xGdG1t5zYVnz6JRd7yilmmitzxXHteSuSQhRLJSN9SjHcP/WNb7p42BlJ0ONKJhb04r4PFnf+cSolZXiftw/D+hS3Nc8E3OUXzcvYuzg+VgpKz5bOoZXpnXh6wl7cLR3ITsni5cmd8DLzZfxQxbi5ebL3qObmbboZfK05qFmvZj1xgb6jWlEu3ufoGf7F4ArT/isrQw8/8RE/LyCSEi+yLwf32PkjMdY8Pa2W3qSWb96S37etMD0846DG3B3Kcf2g+t55t9jh9ZTt2pzDNb5//+2Yv0c5q54lyHd36FJrXYcPrWTaV8NN2uzeOJ+Hh9Vk+cef59WDR8DjDNzYi9FATBn+XgGPPoG/+vyJrv/2cTkBS8Q5FeFh+576obeR9T5Y6yLWMbaiKWcOX+MulWb89TDL9P8no5m7R581r/Qvl7uPZ22TXre0HVvxf/GNSUjM5VAn1A6tOhH+6ZPopT5U9XVf3/Dr5sX4ebkSXilxvTv/Bq+XhWKLSYh7ha5ebm8NrMHbZr0YETfmVhbWRMVe5ys7ExTm+mLXmbn4Q0M7f4eFQOrEx17ghnfvMKFhLOMHvCZqV1h4zGAk4Mbo/p/ipe7H7GXovj0u9cZ+1lvPhm99pr/L2/VmI97kZR6iZH9PiKgXAjHovYz7athpKYnmSVQdhzcgL2tA++/uJT0jBQmzH2GifOGMmOksYZXXOJ5Rk1/jIbhDzCy30fk5GYze+lYjp3ZS/3LS3Wef3wiKWmJJCRf4K2hiwDzGSiFXaMwaRnJ/LnrZ9ZFLGX7wfX4elWgVYOuPP/4RLMkzZSFL/H7luuXM6ld+V4mvbS80GuOntGdjKw0/MoF0aZRd7o88AwGQ8G7umdmZWBjsDMlaQAM1gYMBlt2//Mnfa/6tZCankTPkeHk5GYT5F+F7m2fpWmdhwqN6WYppdwNyu7H3tUXOQa7Ni7y/kXpEMK91PPp6bw2cqL91pj5S4FmxXEduXsSQhQLK3vDwKDRbSRJI26IUoqgUa3tLizZ/aBSylFrnVac18vKyeDNQXNNT2PHPD2XHiNrsOrPr3iszRDWb1vG+bgzfPraOlOdF3/vEE6fO8KS1R/xULNeuLuUQykrHOycrnnS99QjV2Zw+HuHMHrALLoMr8Teo5tpGN76puNtUKMVc75/y7REaMeh9fR+5BU+/nY0CclxuDl7suvQRnp3HFlgH4tWTeWhZk/Rrc1QAMr7hhGfdIGPvx1tauPhapxR4+Tglu/Ty4fue8r0tLy8byVW/fUV2w+uu26i5kL8WVNy5ljkHmpVbkrXB56hRf3OeLh653vOnDF/FvqZeLr5FNrmVgT5hTGq/6dUKh9OXl4uf+/9jckLXuDU2cMM7v62qV3XB56hclBtPFx9OHvhJAt+msigt+5jzti/8PEsXyyxCXG3SEtPIjktgRb3dCbo8nKXQJ9Q0+sxcZGs3DiXj0evoUZoQ8A4Fj7/+ERGTu/K0B7v4uZsXNpS2HgMMKjrWFPf/uWCefHJyQx57wGizh8zW25zq/Ye2UzEgTUs/eAfvNz9TPHGJ8Xy2ZI3zRI1zo5ujOz3iSkp3rPdC0z96iWysjOxtbFjxfrPsbGx5bX/zcbezrh8cswz8+gxsoZZH7Y2dhisbfMdawu7Rn6yc7L4e8+vrNu2jL/3/oq7izetGnShf+fXqRpSL99zBnR+nZ7tnr/uZ1PYwwUvdz9e6jWFaiH3YGVlzZ5//mTejxM4cGIb4wZ/WeB599Zuz5LfP2LRL1Po1vZZ0JpFv0whPinWbKlpjdAGvP6/zwnyr0JGZhrrty3jtZk9eanXFB5tNei6sd2CTsGuTfIkSSNuRIvAFwybz86qr5Ty0VrHFnX/cgclhChySiknZbAKdKkvNyvixtl4OWEX6JaVcfJSOLCtOK/l5xVkNmXe3aUcFfwqc+qssRDswRPbSUtPotNLIWbn5ebmAIXX6duy9zeW/P4JZ84fJTk1AX35nJiLkYWcmb8qwfVwcXRn+8H1NKppzbmLp2nX9Al+/GMuOw9toIJfZeKTL9CgxgP5np+WkUzspShqV25qdrxu1ftuKo6qweZf9n08ynMp6frfTeZ8/xa/bf6a6hXrM++tCLMikQUp71vppuIqSuGVGhNe6cqX9GoV65Obm8O3qz+kb6dXTU+9e7a/cnNTMbA6tcKa8Pirtfhxw1wGdr1+AU0hSjoXJw863j+AkdO7UKdKM+pUuY8mtduZlisdPrkTrTXDp3QyP/FyndOo88dMiZrCxmOA1X8v5sc/5nLuwinSMlLQOg8wJoSKIlFz8OR2tNb0et18jMvLyyUrO4O4hBhTAiesQk2zmYs+noForYlPisXXqwInow9RuUIdU5Lm6vd0owq7Rn72H9vKmE+fwsnBjZd6Tb2hgvAert4FJsxvVJBfZVOyDqBKcF0c7J2ZvOAFos6/SXnfsHzPq1etBS/3/pAvfnibL743JsEb1WpL45ptibmqUHvjWu3MzqsZ1pjElDi++nlykSdqbK2cWlbxaH39Na9CXGZj7YC/c+2MM8nbGgBFXhVcEjVCiOLgpOwMOcrKSsYYcVOsXew14GLpOLTOw9sjkCkv/3jT5x4+tZPXPnqcLq0G0a/TaFydPcnLy6X/2MZk52bdUjxWVlbUq34/Ow5uwEpZUzXEmLhpUKMVOw4Z6zZ4ewSafVk2fz/Gm6PbXSJg/d9lVcpYh+J6+nUaTaBPKOsiljJwfDMa1WxNq4ZdaVrnIdOyhv+6G5Y+Xa1GpYZk52RxMf5sgTdbrs6elPcN49zFU3ckJiEs7eXe0+nWZig7D21g1+GNfLnyfbo88DTP9pxgSqRMemk5nq7Xzn7z9gi44ets2rmS9+cOpl+n0TQIfwAXR3di4iJ5ZVoXsnNubUz9L52Xh7W1gc/f3IhS19YjcbuqOLu19X+W81weV/N03n8P3bIbucZ/1ajUkNcHfs66iGVMWfACS3//mJYNutCqYZcCkyVFufTJPJZGAJy7eLrAawN0aNGXDi36Ep90AYO1ARcnD555536z2VkF9b9m6xKyc7KwMRTdPhVWyuBqZy15GnHj7K1dFVAsf2nkJkoIUVxK5PaAfweOJeSdh/Hvf+PTXhM3n+Rg9/nUWTsUx2pSWPS23KGNFWLiIrkQf9Z0s5CQHEfU+WM83My4hKdaSH1WbpyPlZXVdYs32hhsydO5Zsf2/PMX1lYGnnt8oikxsuvwxtuOuX71lnzxvbFw8L9bktav0YoZX79C7KUz192m1MnBFV/PCuw9stksubHnyF9m7aytDCilyMvL/W8Xt8y/XDB9OoykT4eRnIg6wNqIpXzx/TtMmv8cjWu2pVXDrtxb50Gz+gyWXPqUnyOnd2NtbTA9Uc9PanoS0bEnqF+95R2LSwhLC/avQrB/Fbo88DSLfpnCvBXvMaT7u1QNqYdSinMXTlK78r3X7aOw8Xjn4T8I9AmlT8dRpnP2H9tapO+jWsV7yM3N4VJSLHWq3F65iYqB1Vmx4Qsys9JNy4b+fU9XJyDy+/1xO+xs7GnbpCdtm/QkKeUSG3caCwjPW/EulSrUMiVtrv6dVhRLn/Jz5NQuAHw8b6xm17+zek6dPcyR07sZPWBWIf3vxsPVp0iTNABKKaVK4A5PY/8O5OGQd2js3/+GzzmZuJn5B7sztM5afB2rFWN0pVtx/n2RRI0QQlyl/q4RWLvkv/67IC4NKlB/1whsPB0Lb1wEzs3bSsycLWSeTcQuwA3/QU3w61d4YinxzxOcnrCGtEPnMbjY4dW5JkGj22LtUHCxv9LK1mDPO58PZGiPd7GysmLW0jE42DmZaq20btydZWs/47WZPRnYZSyVyoeTkp7IP6d2kZhyiV4PG4vwBnhXZO+Rv4mJi8Te1glnB1eC/auQnZPJkt8/pnm9Dpw6d5gvvn/ntmNuUKMV074axp+7f2Jq65UA1K3anLiEc1z8T3HO/Dz58HBmfjOSioHVaVSzLf+c3sWS1R+btTFYG/D1CmLHofU0qtkGG4NdkW6BGlo+nNDy4QzqOpYDxyNYt20ZH387mp82zmfqiJWmdkWx9Ckp5RLnLxdBzs0z3oAdjdyLjcGWkADjl9IL8WcZPqUjT3cdZypoPG/Fe1SreA8VfMPIzc1ly77VLPplKp3v/59pBtCB41vZd3QL91S/H1dnT85dOMXcFcbdtTre3++2Yxfibhd1/jgrN86jaZ2H8PEsT3JqPBH71xDkV8WU4O7YYgAfLX6VjKx06lVrgc7L4/S5f4g4sIYRfT409VXYeBzsX5Uf/5jL71u+pWalxhw8uZ2FP39QpO+nXrUWNK7Zlnc+H8gz3cZTLaQ+WdkZHI/az/Ez+83qUxWmc6tBLPn9E9774hn6dBhJTm42ny8fh8HaxuymLsC7Ilv2reZE1AE83fywt3UwWy51O1ydPenQoh8dWvQjLiGG9duXszZiKXO+H8/i9/eblk8VxdKnJas/wserAiEB1bG2smL3P38ya+kYmtZ5yGyp63tfPA3Aa/+bbTq2+LcPqVe1OU4OrvxzeheffPsajWu2pU3jHqY2H387mia12+NfLpiMzDTWRSzjt7+/Zkj3KzsalnUj6u/CzvrmJiNXcGnAiPq7cLTxLKaozG09N48tMXNIzDyLm10ATfwH0divX6HnnUj8kzWnJ3A+7RB2BhdqenWmbdBobKyLfov5u40kaoQQ4iq2Pje/6sbK1nBL592KmC8jODX2V0LGtce9RRgJm45zcsyvKBtrfHs1KPC81AMxHOr9Fd7d6xI29VEyzyRwfMQKci6lUfmjbnck9rtJBb/KtG3SgzGf9uZSYgxVguvywbDvTTfitjZ2TH/lZ+b/OIGZi0cRl3AOZ0c3KgbWoHPLgaZ+nn5sHNO/epm+bzYkMyudaSN+pknt9gx49A2+Wz2Tz5ePJyyoFsOemsqzE9rcVsyBPqH4lwshPvkC4aHGaeWO9s7UCG3IvmN/c0+1ltc9v9P9A0hOjWfRL1P5dMmbVA2px4u9JvPaTPPlQy8++QGfLXmTJ0fXJjsny2x77qIUXqkR4ZUa8WyPCZyJOVrk/f+1Z5Vpi3GAlX/MZeUfc/H1CuLbifsByMnN5kzMUVLSk0zt0jNS+PDrkcQlxmBjsCPQJ5QXnpjEw5eLKAPYGOz4c9dPfL1qKmkZKXi5+1MrrAmj+n18S9vnClHSONg5ce7CKd6dM+hy8Vc36lS9j1f7f2pq81KvKYQEVGXF+jl8tPhVbG3sCPCuSPN6Hcz6Kmw87tCiP5HnjlxO+qQRXqkxL/WawsjpXYv0Pb397Nd8vWoq83+cQMzFSBztnSnvG0b7pk/eVD9ebr5MfHEpH307msHvtsTL3Z+nHn6ZlLRE7GztTe0ebTWIQye28/zEB0lNT7xme+6i4uXuR7c2Q+nWZijnLpwy1QYqKrl5ucz5/i0uXIoGpQgoF8KTDw2na5vBZu3Ox0Vdc+7eI3/x9S9TSMtIwderAp1aDuDJh4ab7QR1KfE8E+cNJT4pFgd7Z4J8KzP2mS9p2eDRIn0fJZmL7c3PMDVY2d7SebciIuZLfj01lvYh4whzb8HxhE38enIM1sqGBr4F11KKST3AV4d6U9e7O4+GTSUh8wwrjo8gLecS3Sp/dEdityT177p1IYQoKkopHysn21ONj7x+16S7tdZEz9hIzIJt5CSm41w3kMCh93G4zyKqzX8Sj7ZVgWuXPh3oNg+DhyOujYM4O+tvchLTcbmnPKETO2IfbHwKcaeWPmmt2dloGu6twqg06UqBxuMjfyTxj+Pcs3VYgecefX4ZKbujqbfpBdOxiz/s4+izS6m3+UXTe7G0vQ/PSkzdc7ar1nrd7fSjlGpYwa/y7wvf2eH239cmzB3MyehDzH7zj9u5hBA3bO+Rzbzx8ZP7ElPials6FiFuhjIWbMndMCep0La3oqyMx6npSfQYWYPH279I7w6vWDqcUu3VGd2StuxbPVBrveRmz3W08Vj2YPDYrnV9ehTe+A7QWrMxegbbYhaQnpNIoHNd7gscyqLDfXiy2nyqerQFrl36NO9ANxwNHgS5Nubvs7NIz0mkvMs9dAydiKd9MHDnlj5prZm2sxFh7q3oVGmS6fiPx0dyPPEPht1T8DLGZUefJzplNy/U22Q6tu/iDyw9+iwv1ttsei+WtOhQ36QjCWsGaa2/K+q+ZUaNEKJMOP9lBFEz/iBkbHvcWoSRuv8cJ9+4sQLtiX+ewMrBhuoLe5GbmsWxF7/n2PAfqLlswE3FsLVy4dN0Qyd2xLtr/vdymVEJZJ1NxKO1+a45Hm2qErtoB5lRCdiVd8/33OSISDwfNP9F7NHW2E/S1si7JlEjhBBClHQ//jGXIL8q+HpV4GL8Ob5cOYG8vDzaN33C0qGJEiTi/Jf8ETWD9iFjCXNrwbnU/fxy8o0bOvdE4p/YWDnQq/pCsnJT+f7Yi/xwbDgDai67qRje3Vr4bmUdQydS2zv/GW4JmVEkZp2likdrs+NVPdqwI3YRCZlRuNvlv0tsZHIE1TwfNDtW5XJyKjJp612RqClOkqgRQpQJ0R//hc/j95hquTiEepF9MYVTb64q9FyDqz1hUzujDNYABAxuyolXfyIvMwcruxsfRmuvHlxoG1vvggvHZ59PAcDGx7yNrZ9xenhWTHKBiZqs2GRsfM2XZ1k72WHlZEv2+eJ5UipuzPm4M/Qd06jA19s26cnLvaffwYiEEKLk2ntkMyNnPFbg6089/DJPPTKiWGOISzjH16umEZcQg7OjG1VD6vHxa2vw8cz/hlSI/PwV/TH3+DxuquXi5RBKSvZFVp16s9Bz7Q2udA6birUyfk9tGjCYn068Sk5eJgarG6/FOLj26kLbONsWXOcoJfu8sY2N+TIrF1tjcf7krJgCEzXJWbG42JjPVLezdsLWyomky/2WZpKoEUKUejnJGWSdTcSlYZDZcddGN5aJd6zha0rSANgGuIHWZF9MwS4w/8RIfhwq3ua68IKWqv57/FYKz2tufx/REqawort3mpe7/3V3OXJycL2D0QghxJ1THONx1QFJIAwAACAASURBVJB61x1Ti7JAekH6d36d/p1fL/briNIrIyeZxKyzBLk0NDse7Frwg52r+TrWMCVpANxsA9BoUrIv4m4XeMNxeDncXt01XcAmsFeO39qX15K4O9fNkkSNEKLsuMUx/eokzdX96Lybq/F1u0ufbC7PnMmOTTE7/u/Ptr4FFzS29XEh+3yy2bHc1Ezy0rKwuUOFkEX+DNaGItnlSAghhHE7aRlTRelxa19er07SXN2P1nk31c/tLn1ysTHOnEnJjjU7/u/PLrYF13Z0sfUh+T8zZzJzU8nKS8PF5s4UQrYkSdQIIUo9g4s9tgFuJG+LxLvLlSRI8vbIOxrH7S59sivvjm2AGwnrjuLZ/kq9mfi1R7Ar717gsicAl0ZBJGw4ZnYsfo1xpx3XxkH5nSLuoJYDXXnhyQ/o+sAzN3zOrsObGDb5EeaO30JoYI1ijE4IIUomGVtFSWVvcMHNNoDI5G3U9u5iOh6ZvP2OxnG7S5/c7crjZhvA0YR1VPNsbzp+JH4t7nblC1z2BBDk0ohjCRvMjh2NX2N8zbVxoXGVdFaFNxFCiJIv8NlmxC7eRcyXEaSfjCPupwOcnf238cU7tPTHoaJXoX+snQteN6yUIvC5+4hdvJOY+VtJP3aRmPkRxH6zk8AXmpvaZZ5LYleLmcStOmQ6FjC4GRmR8Zx4dSVpR2KJX3uEU+NWUa5LLSkkfBdYNuUoDzfrfVPn1AxrzLIpRwnyq1J44yKwfN0ser1Wl7aDy9Hrtbp8v272TZ1/NHIv7Yb40HKgK2kZKfm2ycnN4fmJ7Wk50JXl62YV2NeKDV/QcqArT799f4FtYi9F8+iwUFoOdOVE9MGbilUIUTrI2GokY2vJ1CzwWXbFLiYi5kvi0k9yIO4n/j5r/Ptxp5b+eDlULPSPnXXBDxmVUtwX+Bw7YxezNWY+F9OPEREzn52x39A88MpOpEmZ55i5qwWH4q7UjmwWMJj4jEhWnniV2LQjHIlfy6pT46hVrkupLyQMMqNGCFFG+PZtRE58OlHT/+DU+N9wrhdI8OvtOPL0t1jZl5yh0K9vI3RuHmdn/82pcb9hG+hG8LgH8e3VwNRG5+SScfwiuUkZpmNO4X5UX/AUpyf8zt72n2HtYk+5TuEEvd7OEm9D/IeX281v625jsL2l827FivVz+GjxqzzXcwINwluz/eA6Zi4ehY3Blg4t+hV6fnJqPGM/fYqG4a35a/fPBbb7bMkbuDpdP3F4+OQO5v84gTpV7iM9MzXfNtk5WYz9rDc1w5rw566fCo1PCFE6ydhqJGNrydTIty/pOfH8ETWd306NJ9C5Hu2CX+fbI09jsLK3dHg3rJFfX/J0Ln+fnc1vp8bhZhvIg8HjaODby9QmV+dwMeM4GblXNrjwcwrnqeoL+P30BD7b2x57axfCy3WiXVDZqP9Ucu5OhBDiNiilKD+sJeWHtTQdi/12FwD2lcqZjt0bPd7svPCl/a/py6NVZbN2bk0rXnNecfIf0AT/AU0KfN2+gke+8bg1D6V28xuf/i1un9aahT9/wIr1c0hOS6B6xfo88eBLvPphd957/lua1nkIuHZ6/ouTHsbNxYvale/lu9UfkZyaQI3QhrzcZzoB3sbCfndqer7WmkWrpvLwfb3p2tq4fC/IrzInow6y8OfJhd5MaK1594unaVb3EULL1yzwZmL9tuVs3vMLs97cSMcX8l+Ol5Acx9hP+/By7xls2rWSk9GH8m330eJRlHPzp2vrwXIzIUQpJGOrjK1lgVKKluWH0bL8MNOxXbHfAlDO/kodpvH3Rpud1z986TV9VfZoZdauolvTa84rTk38B9DEf0CBr3vYV8g3nlC35jxTu3k+Z5R+kqgRQpQJ2XGpXFi2B7f7QrF2tCV5VxSR7/2OR/tq2PnLrjqiePyw/nMW/jSJoT3eo2H4AxyN3MuMr1+5oXN3HNyAva0D77+4lPSMFCbMfYaJ84YyY2ThW8pf7cFn/Qtt83Lv6bRt0jPf12LiIom9FEWTWu3Njt9b+0FWbpxHTFwkfl4F1zla+NMkklIu8czQt/h963f5tjl99h+mLRrOBy99j4tj/rWW8vLyeOfzAdzf4FHuq/cIm3atzLfd6r+/YduBdcx+cyNHI/cWGJcQouSSsVXG1rIgNTuOPReWEep2H7bWjkQl7+L3yPeo5tEeV7vC//6Jkk0SNUKIskEp4tccIfrDTeSmZWEX4IZ3z3qUH1bwOmwhbtc3v07n4ft60+WBpwEo7xtGfFIsH34zstBznR3dGNnvEwzWxl/VPdu9wNSvXiIrOxNbm4JrGf3X9bap/ZenW8G7J1xKjAGuXULg5W7cySEu4VyBNxPbDqxl+bpZzH5zIwaDTb5t0jJSePOTXgzo/DpVQ+oVGMfcFe+QkZnG048VPHvt+Jn9zPxmFFNHrMTZ0a3AdkKIkk3GVhlbywKF4kj8GjZFf0hWbhpudgHU8+7J/VfNsBGllyRqhBBlgo2nI+Hf9bN0GKIMSU1PIvZSFDXDzJep1arc9IbOD6tQ03QjAeDjGYjWmvikWHy9KtxwHLe7Ta0uYBd6zb8v5F/QMPZSNO/OGcToAZ/h41nwrg4fzH+OShVq8mirQQW22bL3N37aOJ/Zb24y+0yulpaRzJhPn2Jg17FUDqpTYF9CiJJNxlYZW8sKRxtP+oXnP1tKlH6SqBFCCCGKkbrFXcWsrf/zlPRyP3k676b6ud3p+aanu4nnzY5fuvzzv6//1z+nd5GQfJHRM6/q9/KdSYcXKtDp/v681GsqEQfWkp6RzAM7PMzO/+ibUcxeNo5fPz7HtoPrSEyJ4/FXa17VVR5aax542oM3B31Bed8womNPMOPrEcz4eoTZ9QaOb0aj8Na8/+K16/aFECWTjK0ytgpRmkmiRgghitmBbvMweDhS9fP8v6yJ0snJwRUfz/LsP7aFNo17mI7vP7bljsZxu9Pz/byC8PEsz9b9v3NfvUdMx7fsXY2vV1CBU/PrV7+fuePN3+tfu37mix/e5pPRayjnEQDAJ6PXkKtzzdoNGNuEJx8aTpsmxs/tyYeG80jzvmZtvvj+baJjTzDmmXn4eARiY2N3zfX+ObmTifOHMn7IQioH1S7kUxBClAQytsrYKorWvAPdcDR40LPq55YORVxFEjVCCCFMkraeJmbuVpJ3RpF9KRVbb2c82lWjwvCWGNwdLB1eifPEgy/xyXevUzGgBvVrtOLYmX0s+f0j4NafBt+s252er5Si10PD+XDxSEIDje9j56EN/PznlwzrNdXU7kL8WYZP6cjTXcfR/J6OONq7XLNjyj+njDutBflXxdHeGYDggKr5XtfT3ZeQgGqAsYbDf+s4ODu6YWtjb3aN/14vMTkOgECf0OsW5RRClCwytsrYKsqmuPST/HRyNBfSjpKWcwkHgxvlnevzQIUR+DpVB4xbfa8/M5njCX8Ql3EShRU+jlVpHvgcVTxaW/gd3DhJ1AghhDBJ3haJbYArYX26YFfBnfRjFzn52k+kHYzJd6tycX2PthpEcmo8X/40kY++HU2N0AY80+1txn7aGzubkpP46txqILl5OSz5/SM+/nY0Pp7lebbnBLPtY3NyszkTc5SU9CTLBSqEKBNkbBWibLJSBsK9OuAfVAsnm3KkZJ1nQ9Q05h/szgv1/sLB4EZuXhZnkrfT2K8/fk41sbayZXvMAr4+3I8+Nb4h1O0+S7+NG6J0QZWshBDiFimlfKycbE81PvJ6sX9bStoWSeSENaQdjEHn5GEb4EbAkKb4PlEfgJgF24hdvJOME3FgbYVTdV+CRrfBpf6VgoH/Lk1yqV+ec59vIScxHfdWYVSa+ijJEcb+M05ewjHcj0pTOuNY2RuAxM0nOdh9PlVm9yRm3laSd0Vh4+FIwOCm+A+895r+r176lBRxmjOT15OyKxorOwPO95QnZEw7HMKMfeemZHJq3K/Erz1CTkI6BncHXOpXoOqcx4v7I73GxRX7OTp0CfV3jcDWx6VYr7X34VmJqXvOdtVar7udfpRSDSv4Vf594Ts77rrtKVb9tYiJ84aw5IPDeF+eoi5Kt71HNvPGx0/uS0yJkzUCokRRSlkBuRvm3P1JAhlbBcCrM7olbdm3eqDWesnNnuto47HsweCxXev69Ci88Q2KTNrGmsgJxKQdJE/n4GYbQNOAIdT3fQKAbTEL2Bm7mLiME1hhja9TddoEjaaCS31TH/8uTSrvUp8t5z4nPSeRMPdWPFppKpHJEayJnMCljJP4OYbTudIUvB0rA3AycTPzD3anZ5XZbI2ZR1TyLhxtPGgaMJh7/Qde0//VS59OJ0Ww/sxkolN2YbCyo7zzPbQLGYO3QxgAmbkp/HpqHEfi15Kek4CDwZ0KLvV5vOqcIvvsblRM6gE+3duO/uHLCHFtUmC7mbvvJ8S1CR1DJxbZtRcd6pt0JGHNIK11kVd9lhk1QogSS+fmcbjf13h3qUWlSZ1QBivST8ahM3OutMnJpcIrD+BQ0Yvc1CzOztrMoV4LqbvxebOkQ+Km4xjc7am+uA9Z55I4Mvg7jjz9HTo7l9BJnbBysOH4sO859vwyav862CyOU2NWEfRGW0InduTSr4c4Nf43bLxdKNe5JvlJijjNwScWUGFYSyq++wjkac7O3sz+LnOp+8dz2Hg6ETlpLck7o6gyuyd2Aa5kX0glacup634eUR9uJHrmpuu2sSvvRt31zxXyyZrLTc5AGaywdrG/qfMEJCRf5Pe/F3NP9ZbY2zly6OR2Zi8dQ7O6j8iNhBBC3CIZW0VJkKdz+fpwP2p5d6FTpUlYKQNx6SfJ0ZmmNrk6hwcqvIKXQ0WyclPZfHYWCw/14vm6G3GxvVLj6HjiJuwN7vSpvpikrHN8d2Qw3x15mlydTafQSdhYOfD98WEsO/Y8g2v/ahbHqlNjaBv0Bh1DJ3Lo0q/8dmo8Ljbe1CzXOd+4TydFsODgE7SsMIxHKr6LJo/NZ2czd38Xnqv7B042nqyNnERU8k56VpmNq10AqdkXOJV0/TpRG6M+ZFP0zOu2cbMrz3N11xf20Zqk5ySy/fwinGzK4etYvcB2eTqXrNxUHAweBba520iiRghRYuUmZ5KbkI7nwzVwCCsHgH2Ip1kb/wHmmfWwaY8SUX0C8av/wfepBqbjBg9HQt/viLK2wrGyN14dwoldtIN6m1/EPtjYp/8zTTn23DKyL6Vh4+loOtevfyO8uxgflAc+25yU3Wc5+8mfBSZqzkxej0/3ugQ+19x0rNIHndi5YRoXluwh4JmmZJ5JwLl2AK4NjWu/7QLdca4beN3Pw7d3A7w6hl+3jZWN9XVf/6/Ms4mcmbIe394NsHawKfwEYUYpxd97f2PhL5NJz0jF16s8DzZ7ir4dR1k6NCGEKLFkbBUlQWZuMum5CdTwfJhyl2eieNqHmLVp4j/A7OdHw6YxIaI6/8SvpoHvU6bjjgYPOoa+j5WyxtuxMuFeHdgRu4gX623G0z4YgKb+z7Ds2HOkZV/C0ebK9+FGfv2p7d0FgOaBz3I2ZTd/nv2kwETN+jOTqevTneaBVx7sdar0AdN2bmDPhSU0DXiGhMwzBDjXJsi1IQDudoEEOte97ufRwLc34V4dr9vG2urGvmsuOTKUf+JXk52XjrdDFQaEL8fBUPAk6vVnppCZm0x9nydvqP+7gSRqhBAllsHdAd+nGnCo10Jcm4Tg2iQYj9ZVcKp5ZcvM5O1niP54E2mHzpMTn47O0+SlZ5N5JsGsL8dqPihrK9PPtj7OWLvYmZI0xmPGGTjZF1PMEjUujYPN+nJtFMTpdUfQWudb1DBlVzTJ2yK5sGyv2fG8jGzSj18EwK9/Y44M+pbde8/i1jQEt/tCcW9VGSu7godtGw9HbDwcC3z9ZmWeS+Lg4wtwrOFH8Jvti6zfssTN2YupI1ZaOgwhhChVZGwVJYGDwZ0Gvk+x8FAvQlybEOzahCoerfF3uvIg70zydjZFf8z5tEOk58SjdR7ZeekkZJ4x68vHsRpW6srDNmdbH+ysXUxJGsA0Aycl+6JZoibYpbFZX0GujThyel2B31OjU3YRmbyNvReWmR3PzsvgYvpxABr79efbI4M4u3svIW5NCXW7j8rurTBY2RX4eTjaeOBoUzQzWh4MGUerCi+TmBnNX2c/Y/E//+N/NX/AweB+Tdu/zn7G5rOzeLzqHDzsS07xa0nUCCFKtNCJHfEf1ITEP0+Q+NdJoqb9gV+/RoSMe5DM6EQOPrEAj3ZVqTT1UWy8nVEGK/Z3mkNetvmWlcrwn5kmSuVz7PI/826ztleexq9PQ3z7NbrmJYOL8Rece4tK3BMxjMRNJ0iKOM2J13/G2sGWmj8ONEsSXa0olz6ln4jj0BMLcKrlT+VPumFlK78uhBBCCCFuRsfQiTTxH8SJxD85mfgXf0RNo5FfPx4MGUdiZjQLDj5BVY92PFppKs423lgpA3P2dyI3L9usH2tl/j1Moa459u8XVU3ebcWsyaOhXx8a+fa75jU7g/GhZSX3Fgy7J4ITiZs4nRTBzydex9bagYE1fzRLEl2tKJc+udj64IIP5RwqEeTaiInbwtkZu5hmAeblCdZEvs/Wc3PpVf3LElNE+F/yzVsIUeI5hHnjEOaNX7/GRM/cyJkpGwge046U3dHkpWURMqY9tr7GXywZkfHkXEor0usnb4s0LVECY4FjxzDvArcIdaobQOrB8zhU9LpuvwY3B7w6hOPVIZzAZ5uz457JJKw/ivdjdfJtX1RLn1L3n+NQr4W43R9G2NTO1yasRKn14qSHcXPx4q0hCy0dihBClCoyvpZd3g5heDuE0divHxujZ7LhzBTaBY8hOmU3WXlptA8Zg4utcZv0+IxI0nIuFen1I5O3mZYogbHAsbdjWIHfUwOc6nI+9SBeDhWv26+DwY1wrw6Ee3WgeeCzTN5xD0cT1lPH+7F82xfl0qf/0hpy8q7U/snTefx8cjQHLv5EnxrfmBVnLikkUSOEKLHST8Zx/qvteLatim2gGzkJ6cRvOIZDWDmUlRUOlbxAKc7O2oxf34ZkRicS+d7vWNkXba2VmHkR2AW64VQrgEu/HeLSqkNU/qhbge2DRrbmYM8vOTb8B/z6NMTg6UjW2UTi1x/Fs01VXBoGETlhDU61/I1LsmysufjDPlDKVIsnP0Wx9Clp62kO912E+/1hBL/eluyrkloGdweZWSPuKlprvl83i5Ub5xN1/ji2NvaEVajFhBe+w9He2dLhCSFEiRR1/jjTvhrO6XOHSUyJw9nRnfBKjRjQ+XVCy1//gZC4Ii79JNvPf0VVz7a42QaSnpPAsfgNlHMIw0pZ4eVQCYVi89lZNPTrS2JmNL9HvoeNVdFu3hARMw83u0ACnGpx6NJvHLq0im6VPyqwfeugkXx5sCc/HBtOQ78+OBo8Scw6y9H49VT1bEOQS0PWRE7A36kWPo7VsFY27Lv4AwplqsWTn6JY+rTnwjIUCl+nGthZO5OQcYaN0TOxUlbU9OoEGAs0Lzv6HMcSNtCjyizc7SqQnBULgLWyKbLlV8VNvnELIUosa0dbMiPjOfr8crIvpmBwtce1SQhB04wF0xyr+RI6qSPRMzcRMz8C+4qeBL/ahpNv/FKkcYSMbc+5uVtJ2R2NjYcjIWPaF1hIGMC1cTDhywcQNW0DB59YQF5mDrY+zrg0DMLm8swfK3sDUdP/ICMyHgCHsHJU+aw7znWuX1D4dsV+s5Pc5EzifjpA3E8HzF6rsaQfbk2v/3RFiDtp8oIX2H5wPU93HUvVkHrk5uZyLGof1lYyC0wIIW6VtbWBlg0epXJwHTxcvIlLjOHLH9/npcmPsOi93bg4XlsHRFzL1tqR+MxIlh99npTsi9gbXAlxbUKXoGkA+DpWo2PoJDZFzyQiZj6e9hVpE/wqv5x8o0jjaB8ylq3n5hKdshtHGw/ah4wpsJAwQLBrYwaEL2dD1DQWHHyCnLxMnG19CHJpiIuNceaPwcqeP6KmE58RCUA5hzC6V/mMQOf8Z30XFWtlw+Zzs4lLP26KK9i1MYNq/WyaAZSUeY4DccYaVgsPmRcPDnG9l/7hS4s1xqKitL7NWgtCCPEfSikfKyfbU42PvO5g6ViKU+LmkxzsPp86a4fiWM3X0uGUCnsfnpWYuudsV631utvpRynVsIJf5d8XvrOj4C0A7rB9R7fw+fJxHI/aT25uDt6egTze/kUead4HgBUbvuCXPxcQdf44VsqKShVqMajrWMIrXall9O/U+RqhDVm65hNSUhNoVLMNo/p/wr6jfzN72TiiL5wgrEItRvb9mOCAqgDsOryJYZMfYfyQhSxfO4tDJ7fj5uxFz/bP063N0Gv6v3pq/t6jfzN/xXscPLkdWxs7aoQ2ZEj3dwn2rwJAWkYyHy0ezZZ9v5GcGo+LkwfhoY14+9lFxfp57jnyF8M+eITZYzYRVqFWsV7rdu09spk3Pn5yX2JKXG1LxyLEzVBKWQG5G+YkWTqU65LxtfgdO7OPgeObMWPkKupUaXbHr3+jXp3RLWnLvtUDtdZLbvZcRxuPZQ8Gj+1a16dHcYR2x51M3Mz8g90ZWmctvo7VLB1OqbToUN+kIwlrBmmtvyvqvmVGjRBCCFHMcvNyeW1mD9o06cGIvjOxtrImKvY4WdlX1lPn5mYz4NE3KO9TifTMVL5bPZOR07uy4J0deLldSQTuOLgeF0d3pgxbwYX4aMbN6sfYT3uTnZPNiL4fYm/ryPtzh/DunEHMHrPRLI6Zi0cxuNtbjOgzg027fuKTb1/D09WXBxrlv55879G/GTG1M307vsqLT04mT+ex5PePeGFie758ezvuLl588f3bHDyxjfGDF+LjGUh8Uix7jmy+7ufx1c+T+eqXKddt4+dVgflvRRT4+obt3+PvHcLBE9t4a1Z/UtOTCC1fgwGd36B6aIPr9i2EKD1kfDVXFOPrfyWnJfDTxnl4uHjL0ich7hBJ1AghhBDFLC09ieS0BFrc05kgv8oABPqEmrXp2tp8p4JR/T+lw/MV2Lz7Fzre39903NXJk+G9p2NtZU1wQFVaNniUnzbO5+sJewjwNk777dH+Od75fCCJKXG4OV8pWt2l1dO0aWx8UvjkQ8M4fGon3/w6vcAbifkr3uPBpr3o9fBw07ERfWYScWAtq//+hh7tniMmLpKqIfWoVbkJAL5eFahW8fpF+zrdP4CWDbpct43BcP1aUtGxJ4i9FM0P6z7n+Scm4uLozvfrP+eFSQ8xZ+xfpifSQojSTcZXc0Uxvv7rrdn92bx7FRlZaYQEVOPDUb/Ksich7hBJ1AghxC1ya1qRe6PHWzoMUQK4OHnQ8f4B/J+9+46Oqlr7OP7dSSa9N1JISICE0LsIiIIKiBUQBBX0wgXBrmDBylUEhIsFL5ZXUVRABUWsgBRBkCq993RKQiC9Z/b7x2BwIAkJKScJz2ctluTMOXt+M4M7M8/s8ty7A2gb2Z22kddxbZs+RIRemMu979hmvlr6DscS9pGeeRazNpOXn82plDirtho3bGG1BouPRwNcnNyLP0RYjgUAcC492eqDRJuIblZttW56LZt2/4bWusTdH/ZHb2XP0Y0s3/SN1fH8/BziTx0BLB9OXv1wOIdidtA+qgcdmvekS6ve2JscSn0+3F29cXctefvO8jKbiygozOOlUZ/QJMSyJtRzjdqx58hGflj9MU/eN6NS7Qsh6gbpX61VRf/6t0eHvMmIO1/k9NkEFvw2k5ffv49ZE5bj5lI3FmO92oV7dOO1rolGxxBXSAo1QgghRA0YP/xdBt38CNsPrGHHwbV88fObDLjxIR4dMpWkswmMf7s/3dv24/l/fYC3uz+2tnY8OvVmCgrzrdqxtb34m1CFre3Fv84tHwrM2lypzFqbuavnKPr3Gn3JbS5O7gB0ankjC6bvY9v+New5soGZ88fj6ODM+y+stPoQ809VMTTf1zMIpRRhwc2Lj9na2BIe3JyTZ2LL8/CEEPWE9K8XVOXUJx+PBvh4NCAkIILWEV2588lGLPlzHkP6Pl6ORyiEqAwp1Agh6o2jTy0m+1ASbZaOMTpKuR19ajHJ3+4EIHBMN8Je7WtwoqqxMXhi8d9lseULGgVG0igwkgE3PsT8JW8x58cpPDx4Mgeit5Gbl8Uj90zBx9Pybe3J5BjSMlOq9P73Ht1UPITe8vNmGgU2K/HbXoCosA4cS9hLwwZNymzXzdmTnp3607NTf+7rN467n4lk854V9Ok6tMTzq2JofvuoHizbMJ+4k4cJP1+s0VoTd/IwnVreWOa1Qoj6R/pXi6qc+nQxrTX5BblXdK2AxUefIin7EGPaLDU6SrktPvoUO5Mt6zJ3CxxD37BXDU5Uc1bHv8WahLcBaOF9K0OafVKj9y+FGiGEMJhziwCazx+GrbO91fG0P48TO3Ul2QdOY+fmgM9drQh9oTe2ThV7g5W0YAfJi3aRfTAJc3Y+DqFeNLi3AwH/7oKysalw3vLk6rjjGTK2xnN49IIKt18fJZw+xs9r59CtbT/8vRuSkXWOLXtXEhoQiY2NDSEBESilWLD8f/TvNYrTKQl8vOhVHOyrduO0xas/xt+nIc0atePPHb+ybvtPvDz601LP/3f/Vxj31h1Mm/MId/X8Nx6uPiSdS2TznhV0a9uPVk278Mn3rxER2pbw4BaY7Eys2vwdSilCy1gjpiqG5vfqfDfzl7zNm3PG8vjQ6bi5ePH9qg85fTaBATfWnWKtEKJypH+1VhX96/KN36CUoklIa5wdXTl1Jo75S2ZgY2NLr84DK9W2qHsCnFswrPl87G2drY4fT/uTlbFTOZ19AAc7N1r53EXv0Bcw2Vb8/62qauvg2d9YlziLs7nR5BVl4WbvT6TnzfQKGY+zyfL/RWpeIusS3yM6bQPp+SdwsHUn1K0TvUKexd/5wv9b3YLG0qnBcBYcGlXhx1MVpFAj8fK1vwAAIABJREFUhBAGU3Y22Pu7WR3L2neKA8Pn4Te4HU3f7k9efCrHnvmRwrPZRMwaVKH209Ydw+vGCEIn3IzJx5m0P48T/cpSCtNzCRnfq0JtlTeXvb8bdp71enf2CnFycOFkcgyTZ4/mXHoSrk4etG12HRNGfAhA4+AWjB/+HvOXvMXi3z+mYYMmjB44kZlfPVulOR65Zwrfr/qIA9Hb8HDz4eF7Jpe60CVAm8huvPf8Mr78eRrj3+5PfkEuPp4BtG56bfFOKQ4mR778eVrxdKPQwAgmjvmCqLAOVZr9YvYmB94a/xMfLHyR52da/u01a9SOmc8uKV5QVAhR/0n/WvVMdvYsXP4/4k4dLc7VNqIbH720+rIjgET9Y6PscLP3tzp2Kmsf8w4Mp53fYPo3fZvUvHh+PPYM2YVnGRQxq0LtV2VbjnYedA0chZ9zMxxsXUnOPsKSmJc5k3uUB1tYvjxMyTlGbmEGfRu9gq9TU3KL0lkZN7V4K3NXky8ADrYuONi6YGtjX9ZdVhultTbkjoUQ9ZdSyt/GxT6my+GXLvtJPXnRLo6N/5GO28Zj8nEpPp6xNZ69d82m9bIxuLYOIuWXfZycvYnsI8lQaMYpwpeGT/fE66YLle+Lpz7Fv7WaU3O20Hnv88XnmHML2NzkDZq83R//Ie0B0GYzJ/5vA0nzt5N3Ig37QHd872hJw6duwMbxyoYHl1dp07WOPL6IzJ2JtF/3RPGxMz/s4cij39F+w5M4Nqrct2XHJ/xM2oYY2q+t2DzziuRK2xDN/sGfV2jq0+5b/y8ta9eJgVrr3ysU7CJKqc4hAREr5r6xzaMy7dQXOw6u4+kZt/HZa5toHNzC6DhXnd2HN/Dy+/ftSctMaWN0FiEqQillAxStmZ1udJRaS/rX2mXCzEHpm/YsH6W1/rai1zqbvBbd0mjiwHb+9xQf25W8iB+PjWd8x224mC6sCxSfsZXZe+9iTOtlBLm2Zl/KL2w6OZvk7COYKcTXKYKeDZ8m0uum4msunvq0Ov4ttpyaw/Od9xafU2DO5Y3NTejf5G3a+w8BLOshbTjxf2xPmk9a3gnc7QNp6XsHNzR8CpONY8WfpAoobbrWoiOPk5i5kyfarys+tufMD3x35FGebL8Bb8dG5b6PqmyrJBtPzmZ57CRe6RKNjSp5JHlmfjL/3daOQREf0Nr3Lqvb5uwbhLOdV4lTn+YfeDD9cOrK0VrrhZUKWQIZUSOEMJT3rS2IfnkJyYt2EfTQhR0TkhbuwLlFAK6tgwAw5xQQOKYbzpF+aLMm6ZvtHBzxNW2WjcGlRUClMkS/+Ctpf0bT6NW+OEf5kxtzluiXl5B/KoOm75Y+z/v48z+T/P3uMtt27xJK83nDK5wpY0sc3rdEWR3z6m0pSqVvjqt0oaYwIw+TV8VHvFR3LiGEEEKI2qKF960siX6ZXcmL6Bb0UPHxHUkLCXBuQZBrawAKzDl0CxyDn3MkWpvZnvQNXx8cwZg2ywhwqVwB79foF4lO+5O+jV7F3zmKs7kxLIl+mYz8Uwxo+m6p1/18/Hl2J39fZtuh7l0Y3nxehTPFZWwhyvsWq2ORXr0tt6VvrlBxpSrbuti53Hj2pfxMuHv3Uos0ALlFlmK0s13t2dFMCjVCCEPZOpnwvbMVyQt3FhdqinIKSPlpLyHPXlgQ1G9wO6vrwl7pS+qqI6T8uLdShZq8hFROz9tGq59G4dahIQCOoV6Ev96PA/fPpdGrfTF5O5d4bcizvQgc263E2/52pSNy8pMyMDWwng5l6+KAjYs9Bacr981m6h9HSflpL5EfDq5VuYQQQgghahOTrROtfO9kZ/LC4kJNQVEOe1N+4saQC9Pn2vlZv6fqG/YKR1JXsTflx0oValLzEth2eh6jWv1EQzfLlDcvx1D6hb/O3AP307fRq8Vrr1ysV8izdAscW/bju8IRORn5SbiZrEdLO9i6YG/jQnrBacPa+ttb2zqSXXCOQp1HM68+DIr4oNRzi8wF/HL8BQKcWxLmUfb7+pokhRohhOH8hrbn9LytZO4+gWubIM4u2Y85rxDfARdmCWQfTiJh5loydyZSmJKFLtKYcwvITUit1H1n7kwErdk/5AvrG85PC809nlJqocbk64rJ17VS919hGihlB4nySNsQzaHRC2j49A343N6y1uQS1at9VA9k6oIQQlQ96V/rv/Z+Q9l6eh4nMncT5NqG/WeXUGjOo43vhVHXSdmHWZswk8TMnWQVpqB1EQXmXFJzEyp134mZO9Fovtg/xOq4xvI+NSX3eKmFGleTb/F6KzVHo6iq94NX3tbIlospMOeSnHOIVXHT+PHYOAZHfnjJeYXmfL478ijn8uL4V4tvsVW1pzxSe5IIIa5abu0b4hTlT9KCHbi2CSJpwQ68+0QVF0iKcgrYP+QLnKMa0HjKbdgHuKPsbTn80EJ0flHpDduo4oLL38wF1udrs+X25vOHYfK7tOhiH+BeavPVOfXJ3t+NgtMZVseKsvIwZ+djumjh4fI6u/wgRx7+jobjexL8yHVX1EZ15BJCCCGEqK0aurXH3ymKHUkLCHJtw46kBUR59ykukBQU5fDF/iE0cI7itsZTcLcPwFbZs/DwQxTp/FLbVdgUF1z+VmQusPpZazMAw5rPx9Xkd0kb7valjyqvzqlPbvb+ZFw02iWvKIt8czZuJv9Srqr+tv7m5RgKgL9zJC4mP+bsu5vumQ8T5HrhS+D8omy+OfRv0vISGdnyezwcgq7ovqqLFGqEELWC/z3tSXhvLYEjupC+IYaoufcX35ZzJJmCpExCPhmKW6cQAArTc8mLP4djWOlrotj7ulCYnktRTj62TpYV27N2n7Q6x7VtEChFXuw53K+p2BzY6pz65HZNKKlrjlodO7fyCGAp/lRU8rc7OfbcT4S91o+ABzpfUabqyCWEEEIIUdu197+HtQnv0SVwBDHpG7g/am7xbck5R8gsSGJoyCeEuHUCILcwnXN58Xg7hpXapou9L7mF6eQX5WB/fhvqk1nWXwAGubZFoTiXF0sj92sqlLk6pz6Ful3D0dQ1VseOnFtpuc29i2FtleTvYlehOa/4WHbBOeYfHE6hOY8Rrb43YOTR5UmhRghRK/gNakvc1JUcefQ77APc8LzhwvaPDg09UY52nPpiC3bezhSm5RA/bdVl23S/rjHKRhH7+nICH+pKXnwqcW+utDrHsZE3DYZ1JPo/yyjKKcCjWzhaa3KOJJO65ihNpt9ZavvVOfUpaGx39tz+Mccn/EzAyC7kxacS85+l+A5oXeEFe0/O3kjMa7/R6KXeeN8SRX7ShRExF28LXpO5rnZTPxtLdOIBPn7lD6OjlNvUz8by24avALinz+M8cs9kgxNV3skzsdw7oXXxz0tmncDZsYanNAohqoz0rbVHz1EXRiXX9V2x2voNYmXcVL478ihu9gE08byh+DZPh4bYKUe2nPoCZztvcgrTWBU/7bJtNna/DqVsWB77Ol0DHyI1L56VcW9anePt2IiODYaxLPo/FBTlEO7RDa01yTlHOJq6hjubTC+1/eqc+tQ9aCwf77mdn49PoEvASFLz4lka8x9a+w6o8OK/VdnWHwkzCXJpjZdjI2yULaey9rEibgr+TlEEu1l2e83IP82X++9FoxnS7BO0NpORnwSA/fktuWsDKdQIIWoFk48LXr0jObvkAMFPXI+yubAyu8nbmcgPBxM3ZSW7bnofhyAPgh/vgS40l9mmU7gPTd4dQMKM1SQt2IFLiwDCX+vH3v6fWp0XPuU2nCL9OP3lX8T8Zxk29rY4NvK+ZHejmuTSMoDmXw4jduoKdvf9CFs3R3zvbEnoS32szts3aA4ALb8bUWpbJz/ZBGZN7KTlxE5abnVb18TXKtRWeXOJ+qtJSGumP/U9Tg7WazdtP/AHHy+ayLGEfbg6uXPjNXfz0N2v4WBfsd3Flv45jxWbFnA8cR+5edkE+Dbith4PcPdND2NjU/qODZdzJG43j069mfyCXKtijL93Qxa9dYTVfy1i1jcTrrh9IYSojOruW6MTD/Dlz9M4mrCHxNPHaB3RjZnPLbmirOXtpxe9dYR9Rzfz6ofDruh+ahMXkw+RXr05cHYJ1wc/YbWDkLPJm8GRH7Iybgrv77oJD4cgegQ/jlkXltmmj1M4A5q8y+qEGexIWkCASwv6hb/Gp3v7W513W/gU/Jwi+ev0lyyL+Q+2NvZ4Oza6ZKekmhTg0pJhzb9kRexUPtrdF0dbN1r63kmf0JeszpuzbxAAI1p+VyNtFZrzWBb7Gml5iShscHcIpKXP7XQLHFO8/szR1DUk5RwCYNbOG6yu79lwHL1CxpfzWaheUqgRQtQazT4ZWupt3n2i8O5jXTjxH9rB6ueSttL2G9AGv38sSgzWxQkAZWND4MhrCRx5bUUjVyuPHo1p02NMmefkxp4j4IFOZZ7TYfPT5bq/8rRV3lyi/rK1scPHw3p3hqPxe3h+5t3c0u1+nh/xIadSYpn++WOkZabw8uhPS2mpZNsOrOaa1r0ZNfBVPN182X7gD2Z+9SyZ2WmMuOvFK8qckXWOiR8Oo3PLm1i/89eLHo8tPh4NcHHyuKK2hRCiKlR335qbl4WvVyDXtO7N8o1fYzaX/WVXWcrbT/t4NMDNpfZsd1xZQ5t9UuptUd59iPK2/tKqg7/1+9qSttJu4zeANn7W719f65po9bONsuHawJFcGziyopGrVWOPHoxp06PMc87lxtIp4IEaa+um0Oe4KfS5Ms9p7z+E9v5DyjynNrjyr6aEEEJUiay9J9kcMfmSaVnluc7GwY7AMZXfSrAq2wLYHDGZA8Mrvjhdbbd84zfcPMaH1IwzVsf3HdtMz1HuHI7dCcCarT/w2Jt9uOOJUG59LJiHJ/di0+7fymx7zo9TuPOpMKtjeQW59BzlztL184uPmc1mvlk2k2Evtaf3WD/ue6Ets79/nbyC3Kp5kFdgwW/vEeATyvgHZhIe3JyubW7hsSFTWbn5W04kR1eorZdHf8rQvk/QonFngvzCuf36f9Gv+zB+/2vRFWXTWjP504fo3u42rmt/+xW1IYSoXtK3lqwq+9bmjTvx6JCp9Ot+P55ulZsOU9X9tKjdTmbtZfLmiEumZZXnOjsbB7oFVv7Lvapsq7zWJrzH5M0RxKZvrrH7/CcZUSOEEAZq9HJvgp+8HgA7j4oNY3ZpFUj7P5+okhxV2RZAm+UXFq9zCK4/IxVu6HgXM796lhUbv2Fwn8eKjy9dP58mIa2JbNQOgLz8bIb0eZywoCjMZjNL1s/lxVlD+eSVdTQJaVWpDO/OH8/2g2t4ZPAUwoObk5h0nJlfP0ty6gleGPlRqde9NfcpVmxaUGbbbSK6Mv2psneIKMnuIxvpcVERpGvbfpbbDm8gyC+8wm3+U1ZOGh4uV7YG0txfppOeeZYxj7zOis0LK5VDCFE9pG8tWXX3rVWpMv20qL16N3qZ64OfBMDJrmLv5wJdWvFE+z+rJEdVtlVenRoMp6XPHYBl7ZqaJoUaIYQwUHUuSGwkp3AfoyNUCwd7J2685m6Wrp9f/GEiLz+H1X99z8i7Lsyl7tvtPqvrHh78Bpt2/8bvfy2q1IeJUylx/Lz2M95/YSUtGlt27wr0C+PxodN47t2BPHLPZDxcS37uR971EkP6PH7Zx3clzqadwsfDeotQZ0dXnBxcSUk7dUVt/u2vfatY/df3vDrm8yu69vvf/4+PX1mLnd2V7cAmhKh+0reWrDr71qpUmX5a1G7VuSBxbeds8sLZZNzUPSnUCCGEEBVwa/dh/PzHZxyK2UGzsPb8se1H8gtyufnae4rPiTlxkLm/TOdA9DbSMlMoMheRn5/DqTOxlbrvg9Hb0Voz7q2LdiPTGoCE00dL/TDh5e6Hl7tfpe6/ojQaUFd8/Y6D63j1g+E8cMfz9OzU//IX/EPS2UQmzx7NCyM/wt+74RVnEELUDOlby6+yfWtVqkw/LYQonRRqhBC1StKCHRwb9wPXHH4RWxcHo+PUefsGzcHOy5lmn1TtomkbgycS9satBI7oUqXt1gXNG3ciPLgFS9fPo1lYe5atn0/3drcVv4nPy89h3Ft30Di4BU8PextfzyBMdvZM/OgBCooKSm3Xxsam+EPB3woL861+1tqy+OP0p77H293/kjb8vIJKbb86h+d7ewRc8u1udm4muXlZlyyOWV7rdy7h9Y9H8K87XuDefk9V+PpDsTtIzTjDC//7x7/988/v7U+EcOcNI3jq/revKJsQoupJ33qp6uhbq1Jl++n6ZkfSAn44No4Xrzlca7Z4ruuu9DldfPQpkrIPMabN0mpMV72kUCOEEPVY5CdDUDa141u3+qRf92HM/WU6A28ay45Da3nzyQtbRcacOMjZtNNMemQeLZtYClmZ2WmcOhNLsH/jUtv0cvcnMzuN3LxsHM9vz/r3App/axbWHqUUJ5OjaRPRtUKZq3N4fpuIrmzZa70Y9t8LfLaJrPgC1b9t+IoZXz7BY0OncVfPf19Rpo7Nb+Cz1zZZHVu/41c+/WESH7ywEt8yPngJIYwhfau1qu5bq1JV9NNCXE4rnztp6tkLexvny5/8D/3CXr/s9ui1nRRqhBCiDjLnFmDjePk1N0xeFfvFVpO01uj8Imwc6t6voj5dh/LxoolM+ngkvp5BdG5xU/FtAb6h2JscWfz7J3i4+pCRlcrsxZMu22aHqBtQNjZ8+O1LDO79GKfOxPLJYuut5IP8wrnj+pHM+mYCufk5tI+6Hm02E3vyEFv2reSZB94rtf3qHJ4/pO8TPDy5F2/PfZqBN43h1JlYZi2YwM1dBld4scvvVn7ABwteZMygSVzX/nZS0k4X31aRb5CdHd1oHNzC6tihmB0AhAY2w9mx/q0NJURdJ32rtarsWwsK84k5cRCwFLhy8rI4ErcbgLCgKEx29uVuq6r6aXF1KjDnYrJxLNe5JlsnTLYVL3Q62rlX+Jrapu69OxZC1HlnfztI4qx1ZO8/jTLZ4BzVgPCpt+PSvORf7sdf/IW0dcfJP5GOracj7teG0eil3jgEXVh9PnHWOk5/vZ38k+nYOJlwjvSj6cyBOIZ6UZSZR8x/lnFu1WEKU3Ow83TCrWMIzWYPrbbHmJeYxvZr36HZJ0PwvqV58XFzbgFb28+g4VM3EHR+K+z0LbHEz1hN5o5EbBzscO3QkLBX++DU1PLGL21DNPsHf07k7KGcnreVjM2x+N3dlsbT7qAop4CEd9aQ8tNe8k9lYOftjGfPpjR92zJPvKSpT+mbY4l/azWZOxNBg1MTHxq90heP7pY3fZl7ThA3eQUZ2xJAa9w6h9Lo5T64tLRe0PCfdGERCTPXkrxwJ/mnM7Bv4Ibf0PY0fOJ6lK0NAPFvrebUnC00fW8gcVNXknMkmaYzB+B7V+uqffJrgKebL93a9mPt9p8YdtszlqH153m4+jBxzOd8vGgiIyZei793Q+6/dTyFZQzNB2jYoAkvjPyIOT9OYcmf82ga2prHh07nsTd7W5331P1vERbUjB9Xz2bWNxOwNzkQ5Bd+yc4gNalpSGvefPI7Pl40kdGvX4eLkzu9Og9k7CDrD1FPTr8VgJnPLSm1rW9XfIBZm/nw25f48NuXrG5bMzu9Qm0JIeoW6VutVWXfeib1JKNfv87q2N8/f/3mHgJ9G5W7rfL20/XRwbO/sS5xFqez92OjTDRwjuL28Kk0cGle4vm/HH+R42nrSM8/gaOtJ2Hu19K70Ut4OFwY1bkucRbbT39Nev5JTDZO+DlHMrDpTLwcQ8krymRZzH84fG4VOYWpONl5EuLWkaHNZlfbY0zLS+Sd7dcypNknNPe+pfh4gTmXGVvbc0PDp+gWZNkmOzZ9C6vjZ5CYuQM7GwcaunagT9ir+Dk1BSA6bQOf7x/M0MjZbD09j9iMzbT1u5s7Gk8jLe8Ev0a/xPG0dZhsHGntOxB7Wye2nZ7P8533ApdOfTqXG8+7O66lf5O3OZK6miPnfsfB1pU2fndzc+gEbJQtUPLUp9NZB1gVP53Y9M0UmvPwdmzEDQ2fopXvneV+rWqSFGqEEDUqedEujj65mKCx3Wj85h3YONhZCgZF5lKvsXNzpOnb/TEFuJGfmEbMpOUcfmghrX4ehVKKlKUHSHhvLU3fHYBrmyAK03PJ3JVYfH3c9FVkbE8g8uMhOAS5U5CcRfqmmDJzJry3lsT/rSvzHIeGHrRb/VjJtwV74HFdY5IW7LAq1KQsPYA5pwC/QW0BS5Fm/71fEvJ0T8In3wZmzYmPN7B3wGe0++MxTN4X5uPGTFxK6As303jq7WC2zLc/NOIrsg8nE/ZqX1zbBVOYlkPa+uhSM6dtiObAvV/iO6ANjV7qjZ2HE1n7ThXP3y9IyWL/kC9w6xhCy+9HABA//Xf23/M57dY9gcm75BE68TNWc/LTzYS/cStunUPJ+CuO6JeXQJGZkGduLD6vKCuP+Bm/E/baLTg09MTGse7+Gnr9kXml3ta93a10b3er1bFbrxtu9XNJ273e3OUebu5yj9Wxi9/02tjYMPCmsQy8aSy1ScfmPfm/l/8o85yTZ2IuO0R+wbS95bq/8rR1sX7d76df9/srdI0QomZJ32qtqvrWQN9G5SqiVGU/Xd/sSl7E4qNP0i1oLHc0fhM7GwcSM3dipqjUaxzt3Ojf9G3cTAGk5SeyPGYSCw8/xKhWP6OU4kDKUtYmvMeApu8S5NqG3MJ0EjN3FV+/Km46CRnbGRL5Me4OQWQVJBOTvqnU+wNYm/Ae6xL/V+Y5Hg4Neazd6lJuC6axx3XsSFpgVag5kLKUAnMObf0GAZYizZf776VnyNPcFj4ZjZkNJz7ms70DeKzdH7iYLmzXvjRmIjeHvsDtjaeiMaO1ZsGh0eSbs7k/6ktcTX5sTZrHX6e+LC62lGVV3DR6hTzLTSHPE52+gZ+PP4efU1Pa+5e8JmNyzlFm772LRu5duL/5F7iZGnAm5yiF5rzicy73WtW0uvsOWQhRJ8VNW4XPXa1o9HKf4mNOTcve9i/0hZuL/+4Y4kX4G7ey9/ZPyD2eglMTX/Liz2Hv74ZX72bYmGxxAFxaXBj9kRefimubINw7hwLgEOyJa7vgMu+zwfBO+NzRssxzbExl/yLxH9qeo098T35yJvZ+lmkWyQt24HVzJCYfSwEmfsZq/Ae3I/ixHsXXNfnvnWxf8w7J3+4qHnUDEDS6K34D2hT/nLY+mrR1x2n+1XA8b2hafNy1bemPLf6t1bi2C6bpuwOKjzmGXfhFemrOZlCKyA8HY+tqWcw58sPBbO/yDqfmbCZkfK9L2izKKeDExxtp+OT1+A9pD4BTYx/yT6WT8N5agh/rUTxNS+cX0WT6nbi0CizzuRO119G4XdzyaCCDbnqYUQNfLfd1R+J2YW9y4J7LrOVQ022dTonnwVevoaiobs9lF0LUbfWtbwW45dFAzObSixh1zaq4abTyuYs+jV4uPubr1LSMK+Dm0BeK/+7lGMKt4W/wyd7bSck9jq9TE87lxeNm708zr97Y2pjAAQJcLkzbTc2LJ8i1DaHulm3jPR2CCXZtV+Z9dmownJY+d5R5jq1N2dPn2/sP5fujT5CZn4yrvWWE947kBUR63YyLybLA9+r4GbTzH0yP4AtfWt7Z5L+8s30Nu5K/LR51A9A1aDRt/C689zye9ieJWTsZ3eoXGrpZ3jv2C3uNuPQtpObFl5nNkm8IHRvcC4CPUzg7kxZwLHVtqYWadYn/w9nkzdBms7Gzsby/9XIMtTrncq9VTZNCjRCixhSkZJGfmIbXs2X/UrtY8qJdnJ67ldy4cxRl5hWPJslLSMWpiS++d7bi1Odb2N7lHTy6h+PRPRyv3s2KiyEBI7pwePQCdu4+gUe3MDyua4xnr4gy10YxeTlXen0X71uaY+PqwJlFuwga2528xFTS1kcT9dm9xedk7kgk4684khfttrrWnFtAzrEzVsdcO4ZY/Zy5OxFlssXjutIXUbxY1q4TBD16Xam3Zx9KwrVVYHGRBsDW1QGXtkFkH0wq8ZrcmLPovELcu4ZZHffo3pj46b+TG3MW5yjLtDYbRxPOZUyhErXb2EGTGH7bswC4uXhW6NqI0LbMm7yjSnJUZVs+noHMfvXP4p+dHGSnDiFEzaqPfStg1bc28Akp48zaL6sghbT8RJp6PVuh63YlL2Lr6bmcy40jrygTjWUEeWpeAr5OTWjleydbTn3OO9u7EO7RnXCP7jTz6l1cDOkSMIIFh0dzYuduwjy60djjOiI8exUXG0ribPLC2eR15Q8WaO59Cw42ruw6s4juQWNJzUskOm0990Z9VnxOYuYO4jL+YnfyIqtrC8y5nMk5ZnUsxLWj1c9J2YewVfaXFJ1C3TqXq1AT5NLG6md3hyAyC0p+nwpwInM34e7dynzeLvda1TQp1Aghas5F22OWR8rSAxx9ajEh43ricUNT7DwcyUtI5cB9c9H5lm9p7APcabfmMTI2x5G2KYaTn24mZuIyouYNw71zKJ7XN6HDlqdJW3ec9C2xHH/pV2yd7Gn106hSp/JUduoTgI2DHb79W5O0cCdBY7uTvHAnJj9XPG+MuHCSWRPwQGca/OuaS663c7P+ZWLrfNG3HxV/Oi9PAxUd3fn361qOYaE2TiZDho+KqlGdi2Yaxc7WjoYNav4NmBBC/K0+9q1Avepb9RW86TqQspTFR5+iZ8g4mnrcgKOdB6l5Ccw9cB9F2rJFvLt9AI+1W0NcxmZi0jax+eSnLIuZyLCoeYS6d6aJ5/U83WELx9PWEZu+hV+Pv4S9rROjWv2E8z+mFv1TZac+AdjZONDatz87kxbSPWgsO5MX4mryI8LzwnR2jZnOAQ9wTYN/XXK9g52b1c8m26rd3MLGxrqMoVCXeY3Kfv3K81rVNCnUCCFqjMnXFftgD1LXHsNvcNnDNv+Wvv44jmHeNHy6Z/GjsaXLAAAgAElEQVSxjK2XVtpt7O3w6NEYjx6NCXmmF7t6ziJ5wY7i6U52Hk743N4Sn9tbEvxoD7Z1mEHq6iP43d22xPutiqlPAA3u7cDpz7eQsSOBpO924TeobfHiugAu7YLI2n8ap3Cfy7Z1Mde2weiCItLWR+N5ffneDLm0DSLtj2OE/OP5/CfnKH9OztlCUVYeti6WQlFRVh5Zu08SMPLSYhKAY7gPysGO9I0xxc83QPrGaJSjndXUKiGEEEKIusbV5IuHfTDHUtfSzm9wua45nr4eb8cwejZ8uvhYfMbWS86zs7GnsUcPGnv0oFfIM8za1ZMdyQuKpzs52XnQ0ud2WvrcTo/gR5mxrQNHUlfT1u/uEu+3KqY+AXRocC9bTn9OQsYOdiV9R1u/QVbrxwS5tON01n58nCq2AxmAv3MzinQ+J7J2WY2qiSvh+akKQa5tiUnfSKE5HzubS3c4K+9rVZNsLn+KEEJUndBnb+TM4j3ETllB1oHT5Bw7Q/J3u8jae7LE852a+pEXd47k73eTG3eOMz/uIeG9tVbnnP56G6e+/IusvSfJS0zl7NID5J1IxynC8u1U3NSVpPyyj5yjyeTGniXpm+2gVJlr45i8nHEK9ynzj0PDyw9PdmkViHPLAKIn/EJezFn872lv/Xw8dxMZf8VxdNwPZO5MJDfuHOmbYoiduoKMv+LKbNu9Wxju3cM59vQPnPlxL7mxZ8ncfYLED/8s9ZqQp3uSsT2Bo+N/IHP3CXJjzpKyZH/xAsQBI7qA1hx55Duy9p4ka+9JjjzyHWhNwL+6lNimrZOJoIe6kjhrHUkLd5ITnULSwp0k/G8dwQ93L9c24nXd0vXz6TnKnezcTKOj1BtX+pxO/WwsD026oZpSCSFqkvStVU/61it3Y+iz7DmzmBWxUziddYAzOcfYlfwdJ7NKXlzZz6kp5/Li2J38Pedy49hz5kfWJlhv9b7t9Nf8depLTmbtJTUvkQNnl5KedwI/J8vo65VxU9mX8gvJOUc5mxvL9qRvUKgy18ZxNnnh4xRe5h9Ph4aXfbyBLq0IcG7JL9ETOJsXQ3t/6wW5bwp9jriMv/jh6DgSM3dyLjeOmPRNrIidSlzGX2W2He7enWCXdvxwdDwxaRtJzjnKspjXOJsbTcWHdl9ej6DHyCo4w4LDo4nP2Mq53DiOnPudAymWXaHK81rVNBlRI4SoUX6D22HjZCLxgz85OXsTNg52ODdvQOMpt5V4foNhHck5doaYiUsxZxfg1imExpNv48D9c4vPsfNw4uTHG4mbtgpzTgEOge4EP9KdwNHXAmDjaEfCu3+QG3cOsCxeHPnR4DIX3a1K/kPbE/PKUtw6h15SHHLv0oiW348k4Z017L/3S8x5hdj7u+LWORRTA7dSWrRQShH1xX3E/3c1sZN+o+BMFnY+znj1iij1Go/rGtPi6weIf3s1+wZ+ZilYRfgWL+5s8nGhxYIHiZu8gr39PwXArXMoLRY8WOo0MYCQZ3qhTLbEz/idgtMZ2Ae4E/Rwdxo+cX15nyYhrNzYeSDXtLq5wmvGPD50GkVmWRhYCCFKIn3rlWvnNxiTjRN/Jn7AppOWRWkbODfntsZTSjy/Y4NhnMk5xtKYiRSYswlx68RtjScz98CF3Qed7DzYePJjVsVNo8Ccg7tDIN2DH+HawNEA2Nk48kfCu5zLtXx55+vUlMGRHxHsWvKI8KrW3n8oS2NeIdSt8yXFoUbuXRjZ8nvWJLzDl/vvpdCch6u9P6FunXEzNSizXaUUQ5p9wq/RLzLv4DBMNk608R1IO/97OJBS+tbwV8rPOYKRrRazKm4acw/cj1kX4uUQRs+Qp4DyvVY1TekrWDNCCCHKopTyt3Gxj+ly+CUno7OIumX3rf+XlrXrxECt9e+VaUcp1TkkIGLF3De2eVRVtrIsXT+faXMeZsmsEzg7utbEXdZJeQW5OJgcjY5R43Yf3sDL79+3Jy0zpc3lzxai9lBK2QBF5dnWuTpI31o+V2vfWpIJMwelb9qzfJTW+tuKXuts8lp0S6OJA9tdNHJE1Jw5+wZho+x4sMU3Rkcpl/kHHkw/nLpytNZ6YVW3LSNqhBBCiHL4c8evfLX0bY4l7MXO1kR4cAvGDXuHxg1LXsvo3fnj2LZ/DUnnEnFz9qRtZHfGDJqEv/eFkVzzl7zNr+u+IPncCRztnQgLbs6LI/+PQL8wsnMzmPXNC2za8xsZWedwc/GiZeNrmPTo/Gp7jElnExj6fCtee2QePdrfXnw8ryCXgeMiePCO57mnj2UB7d1HNvL5j1PYH70Ve5MDLRp35uHBk2kUGAnAjoPreHrGbUx6ZD4//fEZe45spHfXoYwf/i5JZxOZ+dV4tu1fg729I7273IOjgws/r53DT+/GAJd+QDt5JpZ7J7Tm+REfsmXPCjbtWY6zoyt9ug5l1MCJ2NpY5s1P/Wws0YkH+PiVP4rzH0/Yx6c/TGLX4Q3kF+QS5BfOg3c8T6/OA8v9Wgkhqof0rdK3iqvT4XMrKdKFNHCOIr8oi53J3xKTvpGhkbONjlYrSKFGCFFdZGsfUXG1dJDn8o3fMPWzMQzp8wTjhr+LvcmRg9FbyxwG7uLkwfMjPsTHM4Ckswl8uPAlJn40nA9eWIVSinXbf2berzN4YeRHRIa1Iys7nYMx24uv/3TxJPYf/4vXxs7F3zuYc+lJ7Dq8ocyc836dwbwlb5V5ToBPCJ+/vqXE2/y9G9Kh+Q0sW2/9YWLd9p/Iy8+mT9ehgOWDxDNv38WDd0zgyftmYNZmvl0xiyem9eWLSVvxdLuwOPasbyYw+u6JjBv2DmZtRmvNqx/cT25+NlOf+BZvd39+XjuHH1bPxtb28gt0z/7+NUb2f5l/D3iFnYfWMePLJwgNiKTfdcNKPD/25GEendqbNhFdefOJb/HxaEDcqcPkF+QVn3O510oIUT2kb5W+tTbRWusr2d1JXJlCcz6r498iNS8OpWzxdWrKvc3mEOXdx+ho5Vad/16kUCOEqA5ZOq/QTpvNKBtZs1yUX1FmngJq3aqRny6exI2d72bs4EnFx0IDSl8LCGD0wInFfw/0bcST983g4Sk3knD6KCEBEZw6E4uPZwO6te2HnZ0JfKBJSKvia06lxNEsrD2tIyxrLTXwCSEqvGOZ93nnDSPp2WlAmefY2ZW9uHO/64Yz5dOHOJuWhLeHPwBL/5xP1za34OlmWWPp8x+ncEu3+7n/1nHF1z3zwP/Ysm8Vyzd+XfzNMMCg3o9wc5cLw8i3H/iDgzHb+fDF32neuBMAjw19k91HNnIqJbbMbJZ8w7itxwOAZevXpevnsXX/76V+mPhqyVt4uPkw6dGvsDdZdjIL9AuzOudyr5UQonpI3yp9a21i1oXpeUVZRse4arTwuZUWPrcaHaNS8orSNVAt/2ikUCOEqHJa6yw7N8eTmTsSQ9w6hhgdR9QRBWezyUtIdQD2GZ3ln1IzznD6bDwjW71UoeuWb/yGn/74jJPJMWTnZqK1GbB8SAgJiKDXNXezePXHDHm+JR2a30D7qOvp1rZf8Rv2Ab0e4tUPh3MoZgfto3rQoXlPurTqXfyGuCTurt64u1ZuO/Qe7e/A2cGVFZsWMKTv45xOiWfHwT9447Gvi8/ZH72VPUc3snyT9Rzy/Pwc4k8dsTrWson1tu7Rifsx2dlf8sGodcS15fow0ayR9c5p/l4NOZueVOr5h2J30L5ZjzKft8u9VkKIqid9q/SttU2+OWvd0dTVg68NHCkLIonLKjDnciJrjyOwrTral0KNEKJamPMLP42bvur55nOHOdnYS1cjyqa1JuHt1fk2jnYrCvMKa9XXWVey6P667T/z5mdj+dedL9Cp5Y24OXtyKiWOZ98ZQEFhPgC+noF8MWkru49sYNehP1m06iNmfTOBaU8uonXEtXRqeSMLpu9j2/417DmygZnzx+Po4Mz7L6zEw9WnxPut7PB8AHuTAzd1GczS9fMY0vdxftvwFV7u/nRpfWEostZm7uo5iv69Rl9yvYuTu9XPjhXcWeRybG0v6k8UmM3mUs+/3OtXntdKCFH1pG+VvrUW+iE6bf378RnbCHEre5SVEOtPfFRop+x3FuicU9XRvnx6EkJUC51fNDVrZ2L33X0/6hrwQGcX55YBysZBuhxhTReYyY1O4fQ32zOz9pw8Yc7K/5fRmS7m5e5HA+8Q/tr3O3273Veua7Yf/INg/8Y8cMfzxcf2Ht18yXkmO3s6Nu9Jx+Y9GXHXSzz4SmeWrp9XPCTfzdmTnp3607NTf+7rN467n4lk854VxesZXKwqhucD3NbjAX5Y/QkHjm9l2Yav6NP13uIFJQGiwjpwLGEvDRs0uWxbFwsPbkFBYT6HYrZbffO79+imCrdVHlFhHdh56E8KCvMx2dlfcnt5XyshRNWSvlX61tpGa31OKTXwi/1DFrXzG2zbzKu3g5OdF5bNz4QAsy4kNS+BXcnfZcWkb0orMGcPqq77kk9NQohqobXOV0rdmnM4+ba4aauGK1ub5sClv8nF1a5Qax1blJY7H1ista5169MAjOz/Em/OeRg/r2B6X3sPJjt7DkRvJTy4JRGhl+643CiwGT/98RkrNi2gVZMu7I/eytxf/2t1zq/rvqSwqIAWjTvj7uLFoZgdJJ1LJCwoCoBPvn+NiNC2hAe3wGRnYtXm71BKEXp+54+SVMXwfICI0LY0DWnD2/Oe5kRy9CVrFPy7/yuMe+sOps15hLt6/hsPVx+SziWyec8KurXtR6umXUptu33U9USFdWDa54/y5H0z8HL359e1n5Nw+jh2F3+jWwXu6zeOP7b35NUPhjHstvF4u19Y8LJHhzvK9VoJIaqH9K3St9Y2WutlSqm225O+vn9vyk+3a609a+PCx8IwRcCJnMLUr4DvtNap1XVHUqgRQlQbrXUh8OP5P0LUWX273YeDvTNfL3uH71Z+gL3JkSYNW/LUsLdLPP/260cQd/Iws76ZQG5+Ni2bdOGp+9/iuXcHFp/j5uzJwhWzmP39a+Tm5+DvHcx9tzzFoJsfAcDB5MiXP0/j5BnL2gKhgRFMHPMFUWEdqv8BA7deN4z3vn6OVk2vvWRxzzaR3Xjv+WV8+fM0xr/dn/yCXHw8A2jd9Fp8PBqU2a5Sitcfmc+788fx/My7cbB3ove1Q+jX/X7Wbv+pyh9Ho6Bm/O/53/h08es8+85AisyFxVvIQvleKyFE9ZC+VfrW2khrfRR47fwfIQyhrmR+qBBCCFGbKaU6hwRErJj7xjYPo7OI8nly+q3Y2Zp4a3z9q+vuPryBl9+/b09aZsqlQwSEqMWUZc5H0ZrZ6UZHEVeoPvetJZkwc1D6pj3LR2mtvzU6ixCVISNqhBBCCFGjNu5eRmFRIY2DW5CTl8VvG75i1+E/mfTIfKOjVQuNfCkmhKh+V1vfWhIZhCDqCynUCCGEqI/y8vJzZFJ5LVVQkM+cn6Zw8kwstja2hAZEMPmxb+je7lajo1WLvPwcgFyjcwhxBbSNsinKL8izLWsbZlE7XG19a0ly87M10t+KekAKNUIIIeqj4+fSkx3SM89WyQKQompd3/FOru94p9Exasy+Y1uK8gtytxqdQ4iK0lprV2eP2APRWxu3jexudBxxGVdb33qxInMRR+J22wP7jc4iRGXJXmNCCCHqHa11poO945of1swuMjqLuLplZJ3jpz8+y83Nz7565h6IeiU3P+fzBb+9l2s2m42OIkSZft/yHUqpeK31MaOzCFFZspiwEEKIekkpFeZo77zllu73efbtep8pNDASOzvZIV7UAK3JzEln+4E1fP7Tm1kpaSc/z83LflzLmy5RBymlXJ0dXf9oE9Gtxd03P+wYFdYBe3sno2MJAUBRUQEnk2NZvXVx0bcrZmXn5ef01FpvNzqXEJUlhRohhBD1llIq2N7O4XGTyeG+vPycBmZtrm8jSW3P/7eujhxSWB5DEdSvFXftbE15DibHrRnZqR8DX0uRRtRlSilXGxvbsS6ObiNy87PDi8xFJqMzVbO/+6ZCo4NUQl3//VAuSimzg8nxXJHZvCgvP/s9rfUhozMJURWkUCOEEELUQUqp1sBKoJnWOtXoPFdKKfUkcIvWup/RWYQQQimlgPXAR1rrL43Oc6WUUoHAXqCT1jra6DxCiIqpb98sCiGEEFeL6cDkulykOe9DIEIp1dvoIEIIAdwNOAHzjA5SGVrrk8B7wGSjswghKk5G1AghhBB1zPmixgdAS611vtF5KkspNQh4Geiota7Xw/SFELWXUurvHYPGaK1XGZ2nspRSLsBhoL/W+i+j8wghyk9G1AghhBB1iFLKFpgBTKgPRZrzFgHZwDCjgwghrmoPA4frQ5EGQGudBUwEZpyf0iWEqCNkRI0QQghRhyil/gWMBq6rTwvUKqW6AQuwrLmTbXQeIcTVRSnliWX0yY1a671G56kq54v7O4GXtdY/Gp1HCFE+UqgRQggh6gillDNwCLhHa73R6DxVTSn1HbBdaz3F6CxCiKuLUmo64KW1Hm10lqqmlOoHvAO01loXGJ1HCHF5UqgRQggh6gil1EtAW631PUZnqQ5KqabAZqC51jrJ6DxCiKuDUioM2Aa0Or8Ib71yftrTcmCx1voDo/MIIS5PCjVCCCFEHaCUagDsA7porY8Znae6KKVmAnZa60eNziKEuDoopeYDR7TW/zE6S3VRSrUDlgGRWut0o/MIIcomhRohhBCiDlBKfQDkaa2fNjpLdVJK+QIHsazBc9DoPEKI+k0p1Qn4CUsBI9PoPNVJKfU5kKi1fsnoLEKIskmhRgghhKjllFJRwDogSmudYnSe6qaUeg7oprXub3QWIUT9dX5K0Gpgvtb6E6PzVDelVENgF5YptAlG5xFClE625xZCCCFqv2nAtKuhSHPee0A7pdQNRgcRQtRrdwC+wByjg9SE88WZj4A3jM4ihCibjKgRQggharHzxYrPsSywm2twnBqjlLofeBK4VmttNjqPEKJ+UUqZgD3AOK31EqPz1BSllDuWbchv0VrvNDqPEKJkMqJGCCGEqKWUUjbADODFq6lIc97XWN6nDDE6iBCiXhoFJABLjQ5Sk84vJPw68N/zU7+EELWQFGqEEEKI2uvvIsUCQ1MY4PwommeAKUopR6PzCCHqj/OjSl4FntVX5/SCT4BQoK/RQYQQJZNCjRBCCFELnS9OTAGeuVqn/mit12CZmvCYwVGEEPXLc8ByrfUOo4MYQWtdgOU5+K9SytboPEKIS8kaNUIIIUQtpJR6Buihtb7L6CxGUko1B9Zylex4JYSoXv/Y+aid1jre6DxGOT/t6Q/gC631p0bnEUJYk0KNEEIIUcsopXyAg1gKNQeNzmM0pdSHQK7W+mmjswgh6jal1BzgpNb6RaOzGE0pdQ2wGIjUWmcZnUcIcYEUaoQQQohaRin1DuCgtX7E6Cy1gVKqAbAfuEZrfczoPEKIukkp1Rb4DWimtU4zOk9toJT6GjigtX7d6CxCiAukUCOEEELUIkqpJsBmoIXWOsnoPLWFUuploI3W+h6jswgh6ial1HLgR631+0ZnqS2UUuHAVqCl1vqU0XmEEBZSqBFCCCFqEaXUQmCX1nqy0VlqE6WUM3AYGKy13mh0HiFE3aKU6gu8B7Q6v5iuOE8pNQNw01qPMTqLEMJCCjVCCCFELaGU6gosxDIsP9voPLWNUmoEMAq47irdUlcIcQXO72y0E3hFa/2D0XlqG6WUF3AI6KW13md0HiGEbM8thBBC1Arnd+CYgeWDhBRpSvYl4AYMMDqIEKJOeRBIBX40OkhtpLU+B0wFphmdRQhhIYUaIYQQonYYCLgAc40OUltprYuAZ4BpSil7o/MIIWo/pZQLMAl4RkbilekDoLlS6kajgwghpFAjhBBCGO580eFN4NnzxQhRCq31cuA4IGspCCHKYxywTmu92eggtZnWOg94AZihlJLPiEIYTNaoEUIIIQymlHoC6Ke17md0lrpAKdUGWIFlLZ9Uo/MIIWonpVQAsA/opLWONjpPbXd+Cu5G4H2ttYzuFMJAUqgRQgghDKSU8sSyiOPNWus9RuepK5RSnwFJWusJRmcRQtROSqmPgCyt9Xijs9QVSqnuwNdYCuE5RucR4molhRohhBDCQEqpaYCP1nqU0VnqEqVUMLAb6KC1jjU6jxCidlFKtQDWAFFa67MGx6lTlFKLgL+01m8anUWIq5UUaoQQQgiDKKUaAduB1lrrE0bnqWuUUpOAMK31cKOzCCFqF6XUz8BqrfXbRmepa5RSEVimQDXXWicbnUeIq5EUaoQQQgiDKKXmAce01hONzlIXKaXcgMPA7VrrbUbnEULUDkqpXsCnWAoNeUbnqYuUUu9h+az4uNFZhLgaSaFGCCGEMIBSqiPwMxCptc40Ok9dpZQaAwwBbpKtd4UQ53cs+guYrrVeYHSeukop5QscBLpprQ8bnUeIq41svSaEEELUsPM7a8wA/iNFmkr7FAgAbjU6iBCiVrgPKAAWGh2kLtNanwH+C8g6NUIYQEbUCCGEEDVMKXU7MB1oo7UuNDpPXSfPpxACQCnlhGUUyP1a6z+NzlPXyfMphHFkRI0QQghRg5RSdli+pXxWigpV5lfgNDDS6CBCCEM9AWyTokLVOL8990vAjPMjQYUQNURG1AghhBA1SNZUqR7/WPOnmdY6w+g8QoiaJWuqVI9/rPkzTWst08mEqCFSqBFCCCFqyD92KbpNa73d6Dz1jeyiJcTVS3Ypqj5KqRuB2cguWkLUGCnUCCGEEDVEKfU6EK61Hm50lvpIKdUI2A601lqfMDqPEKJmKKUigI1YCgnJRuepj5RSvwCrtNbvGJ1FiKuBFGqEEEKIGqCUCgZ2A+211nFG56mvlFLTAB+t9SijswghaoZSahHwl9ZadiiqJkqpFsAaLNNLzxkcR4h6Two1QgghRA1QSn0KJGutJxidpT5TSnkCh4CbtdZ7jM4jhKheSqnuwNdYCgg5Ruepz5RS/wdkaK2fMTqLEPWdFGqEEEKIaqaUagOsACK11mlG56nvlFJPAP201v2MziKEqD7ndyLaAHygtZ5rdJ76TikVAOwDOmmto43OI0R9JttzCyGEENVvOvCGFGlqzEdAU6VUb6ODCCGq1SDAAZhvdJCrgdb6FDATmGJ0FiHqOxlRI4QQQlQjpVQfYBbQSmudb3Seq4VS6m7gVaCD1rrI6DxCiKqllHIA9gOjtda/G53naqGUcsGye+EArfUWo/MIUV/JiBohhBCimiilbIH/AhOkSFPjvgcyAdlhS4j66WHgoBRpapbWOgtLEXzG+alnQohqICNqhBBCiGqilBoB/BvooeUXbo1TSnUFFmJZZDTb6DxCiKqhlPLCsmh4L631PqPzXG3OfwmxE3hFa/2D0XmEqI+kUCOEEEJUA6WUM5bh4YO01puMznO1UkotBHZprScbnUUIUTWUUv8FPLTWDxmd5WqllLoFy3o1rbTWBUbnEaK+kUKNEEIIUQ2UUi8DrbXWQ4zOcjVTSjUBNgMttdanjc4jhKgcpVQ4sBVLgeCk0XmuVuenPf0G/Ki1ft/oPELUN1KoEUIIIaqYUqoBli1Mr9FaHzc6z9VOKfUO4KC1fsToLEKIylFKfQUc0lq/ZnSWq51Sqi2WYk0z2dVQiKolhRohhBCiiimlPgRytNbjjM4iQCnlAxzEslbQQaPzCCGujFKqM/ADEHl+UVthMKXUnP9n777Do6i+Bo5/Z7O7STbZVNIrIYTeq6ACSrFQVUBFFHhBih0RxUKxgPADAcGGhSKoKKCIFJEOUkKVLgECIYEkkN7bzvvHQmAlhZDAJnA+z+OjO3Pnztklhrtn7j0XuKCq6tvWjkWIO4kkaoQQQogKpChKHWAL5ieMidaOR5gpijIKc6Kmh7VjEUKU3eWlNpuA71VV/cbK4YjLFEXxB/4BGquqes7a8Qhxp5DtuYUQQoiKNRn4WJI0lc5soKGiKO2sHYgQ4qZ0B9yAudYORFylqmo08AXwobVjEeJOIjNqhBBCiAqiKEp7zF8iaquqmmPlcMR/KIryFDASaKWqqsna8QghboyiKDrgEPCaqqqrrR2PsKQoihPm7dIfUVV1v7XjEeJOIDNqhBBCiAqgKIoGmAqMkSRNpbX48r9lJy4hqpYhwDlgjbUDEddTVTUVeB/43+UlakKIcpJEjRBCCFExngRMXE0GiErm8iyaUcAkRVHsrB2PEKJ0l2drjAXeUGUpQGX2DeAPPGTtQIS4E0iiRgghhCiny1/6JwKj5ItE5aaq6mbMhS9ftHYsQogb8iawRlXVA9YORBRPVdU8YDTmWTVaa8cjRFUnNWqEEEKIclIU5Q2graqqPa0diyidoii1ga2YawklWDseIUTRrtlRqNHlorWiEpOduYSoOJKoEUIIIcpBURR34Dhwr6qq/1o7HnFjFEX5HMhRVfU1a8cihCiaoijzgBhVVd+xdizixiiK0gL4Dailqmq6teMRoqqSRI0QQghRDoqizAB0qqq+YO1YxI1TFMUTOIp5B6hT1o5HCGFJUZTGmIsHh10uViuqCEVRfgD+VVV1grVjEaKqkkSNEEIIcZMURQkFdgJ1VVWNt3Y8omwURXkH85KKPpdfvwrMV1U1ybqRCXF3u7yEZi3wq6qqn1s7HlE2iqIEA3uB+qqqXrBuNEJUTVJMWAghhLh5k4BPJElTZU0H7lEU5Z7Lr58GwqwYjxDCrAsQCHxt7UBE2amqegb4DpAZNULcJEnUCCGEEDdBUZQ2QCtghrVjETdHVdVM4D1g6uUn+BmAg3WjEuLupiiKDfA/YPTlnYRE1TQR6KkoSj1rByJEVSSJGiGEEKKMLn+pnwq8d/nLvqhCFLPvFUVpCnyPOTnzGJAJGKwanBBiAJAE/G7lOEQ5XF5COhGYYu1YhKiKJFEjhBBClN3jgD2w0NqBiBqcP2kAACAASURBVLJTzQX6VmEuVDoGeBP4GMhCZtQIYTWKojgA7wOjVCmkeSf4HKilKMqD1g5EiKpGigkLIYQQZaAoih7zbkHDVFVdZ+14xM1TFMUfmAs4ATmALfCVqqrfWTUwIe5SiqKMBeqoqvqUtWMRFUNRlN7A20AzVVVN1o5HiKpCZtQIIYQQZTMcOCFJmqpPVdVozEVLFwANgGaAu1WDEuIupSiKN/AK5i/14s6xBMgGnrF2IEJUJTKjRgghhLhBiqK4ACeAB1RVPWzteETFURQlDNiIeTvgF60djxB3G0VRvgLSVFUdZe1YRMW6XHz/J6CWqqpZ1o5HiKpAEjVCCCFEMRRF0WGehn/w8uspgKuqqkOsG5kQQlRtl4t5H1BV1XR5Z6CNmL/IJ1k5NHELKIqyBNirquqky68L//ytG5kQlZMkaoQQQohiKIrSDpigqmp7RVGCgb1AfVVVL1g1MCGEqOIURTkFdFJV9bSiKH8A61VVnW7tuMStoShKTWAH5ocfFxVFOQA8e+VBiBDCktbaAQghhBCVmCPmnYAAPgJm3a1JGkVRfFDo7eDi9DgKroBi7ZjEXUwFFDJyMrI25Ofk/SBLEaskByBLUZQHgDqYd9MTdyhVVSMURVkEjANexFy3xtG6UQlReUmiRgghhCieAchQFKU50AEYenn72EdUVf3FuqHdPoqiNNfb225o/Oi9Nk2732dw8nBF0UieRliPqkJ2WibHNu1tunXByle0et1r+bl5c6wdlygTByATmAqMUVU1R1GUTsBRVVVjrBuaqCiKoihAH+A34APgmKIos4AMzH/HCiGKIEufhBBCiGIoijIAeAAIBBYBhzDvELT5bqlToyiKXmenjx86f7xz44fbWDscIa4TdyqaD9sNzcxKzWijquo/1o5HlO7yl/d8YBDmnfS6AJ8CbYHOqqqetmJ4ogJd/rP+GagF9Mf8Z30PYAN8q6rqciuGJ0SlJdtzCyGEEMUzANUATyAY8xPBt++WJM1lD3qFBiiSpBGVlVcNf9oN7KbT2ell+9+qwxZzouYD4AfgIOYZFo0lSXNnUc2zAvoA04B1gB5oivnvV5lRI0QxJFEjhBBCFM8I3If5S0VDzF8illg3pNtLUZTWjR6+x2jtOIQoSd0Hmuv0BrsHrR2HuGFXvqDnAKOBoaqqjlBVNd2KMYlbRDWbDzTDvIw4G2iBefmbEKIIkqgRQgghitcMsAcmAt1VVY21cjy3ndZW52zv5CgFaUSlZmd0QDWpUpi06jBinllxHGioquoaK8cjbgNVVaOATsDnmH8Gmlk3IiEqL0nUCCGEEMUbBzRRVfVb9W4t6qZcrjBQSb1Zvy8/v/P5DbW9dPYCg53a88/q7bc4qrL7btgkPmj3vLXDqLIURaEy/5yK65wDHlNVtZuqqonWDkbcPqqqmlRVnQm0AqZYOx4hKivZ9UkIIYQohqqqx6wdw91gZGgv2g3qTo+3B1o7lFtuybiv2L10A5MPL7Z2KOVy6ewF3mrw1HXHW/XpyJBv3r3hfuYMfJ/wpRvo/FIf+nw0ovD48olzWfHx/Ovaj1w+lbodmt9c0KLSUFXVBPxq7TiE9aiqutvaMQhRmUmiRgghqjBFUTRAa6AJUpRPQBqwHTh0184AEtdJT0xFURQcXCu+1ND/zXmbuh2url7Q2dne8LXrPl9CfOR5XHyqFXnewdWJ98PnXnfsVrr8O7UVV4udCnEtE5AA/FWZthC/PO+xGea6L7IEUGQAu4E9MhaouiRRI4QQVZSiKC11GvuVBp27XQ3ne230Nkatgsz9v1upqGTlJeZFJG9S803ZcYqidLqVu6d8N2wSMcciaf9/PVg5dSHJFy4R1LgW/aa+QmCjmoXtMpLSWPb+1xxY+TdZKel41vCn84t9aPN0F8C8dCk1PokVH88vnEExauV0at/XhBUfz2fP8s1cOnMevb0d1ZvV5okPh+NbK6jC3ofJZGLtrJ/ZOu8PEqLjcPX1oMXjD9BtdP/CpMOV99r5xb78PnEuSRcu4V+3Ov0+eY2gxmGFfcUci+SHUTM5FX4EB1cn2g/qzsUz54k5Fsl7m+ewfOJc1kz/EYDBTu0BaPN0FwZ9Oaawj12/rC/xHjcqOz2TAyv/JnzJeo5s2MPI5VOpdW/jcnxSRTM4O+Ls5V7m6yJ2HmLltEW8s+Fz/vfoq0W2URRuqu+bpShKc429bpXWzWDvfF+IVmu0tZH1VOJaaoGJnJiUnJTNp3RaJ7stBWk5PVVVzbRmTIqi1NVpDGvtbIzONVzut7HTushY4C6mopKdn5J/KmVLQXZ+aqqiKF1UVT1s7bhE2UmiRgghqiBFUUK0Grv1j9ec7VjH7SFrhyMqD52qquyKnRu0LmriDkVRaqqqmnqrbhYbcY7ti9YwbN44FI2GJWO/ZHqvN5j0zw/YGQ3k5+YxteurOHu5M/z7CTh7uROx/SCLXp+Oqppo2+9h3t30FWNbDuCepzrT5eW+wNVZExqtDU9Nfgn3QG/SLiXz+8S5zHx8NB/sXoDe/sZnbpRk0eszOL5pH70njsCvTnXiT8fw4xszST5/0SKBEncymh0//smQ795Dq9ex4OWpfPnceD7cuwAbrZa87BxmPv4m7gFejF79KXp7W1ZNXcihdbvwDPEDoMvLfclITGX/ym28u+lLwHIGSmn3KE1eTi6H1u4ifMl6Dq7ZgcHFSPOe7Xh0VH9CWtYtbLdy6kJWTVtYYl/uAd68Hz6v1HsuHDmducM/xtXfk0YPteHh157C1sG+xGtS4hOZM2ACz81+g2pBPsW2y0rNYHS9vhTk5eMTFkinF3rT6BZtE68oSnWNvW5D6KzHje4P17kl9xB3DJ0pJ5+TLy+7L3nzyd+BjtYKRFEUT63G7u9Hq3/k3Nijd+UuKCZuJ52qqhy8tMzh99OjtymKUvtu3AyhqpNEjRBCVEE2in5gU88n9ZKkEf+lKAqtfQbZHE/80z4ydVt3oORv5OWQn53LkO/ew83PE4DnvxvL6Lp92LZwNR2HP87upRtJOBfH2xu+QGerB8Aj2IcLJ86ydvYvtO33MMZqLigaBVsH++tmTzw66pnC//YI9mHQV2MYWaMXEdsPUu/BFuWOPyEqli3frWDMus8IaVG38D5PTn6JGY+Nps9HI3B0dwbAVGDi+bljMTibVxX0eHsg03u9wcXIC3jXDGDXL+tJiU1gzLrPcPX1AGDgl28xpuHThfezczSgd7BDY6MpcqZIafcoislk4uiGPYQv3cD+P7ais9XTrHs7Xl02hdB7GqDRXL9vRLtB3Wneq32Jn41WV/IQ0dbRnt4fDiO0VQP0DnZE7j3G8g+/4+jGPbz11+wi72t+jwV8NWACLXt3pHEJSZeQ5nX5v6/fwScskJzMbHYv3cisvm/Tb9qrdBjSs8TYboaisxng0buxrSRpxI3Q2GoJnf243e66H7dVFCVIVdWz1olE6VPLtaO+iWcfydAIC4qi0MjjcSUieYPu8KXfnwRmWDsmUTaSqBFCiCpIp7F/vK7bo3prxyEqrwbVehovZBx6nFuYqHEP9C5M0gAYq7ngXTOA88fPAHB6z1GyUjN5Nbi7xXUF+QVwA6vmD/65k78+/4W4iHNkJKfB5aX2l6Iq5sFg5L7jqKrKtO4jLY5fWdEfdzK6MFHjGeJXmEABcPU3v+/U+ES8awYQczQS90DvwiQNgM5WT3DTWiSdv3hD8ZR2j6IknotjxmOj0drq6PHOILq81AeNjU2J93F0c8LRrXy1XozuLnR5+cnC1wH1a+Ae4M30nqM4tmkf9R4ouuDvsgnfoBaYeGzc4BL7b9C5lcXr0Fb1SU9IYeXUhbckUaMx6B53f7Su/E4VN0yjs8G1Y5gp4ffDXYA51ojBXuvcp557N6mlJIpVz72b4WTypj5IoqbKkUSNEEJUQSoFbk56b2uHISoxJ70XGkVj1R8S1aTi6ufB679PK/O1Z/YdZ/aTb9NhSC+6jxmAo5sTpgIT41oNpCA3r8LiA3h12RScPN2uO39t0sVGZ5n8uLLCwGQyXXOsfA+1b+Qe/+Xm78kLP3xA+JINrPh4PlvmrqDFYx1o8VgHAhqEFnlNRS59ulaNy8urLp29UGybI+vDiT4SyXCPzoXHTAUm/pr9C+s+X8L//l2CcxF/Flf63/XLOvJz89DqdWWKrVQFqrveu+KLLYs7m22Aix3gUWrDW8dTxgKiJE56b1RVtebPqLhJkqgRQogqSAWNopT81LwyGbfDj0eCP6SVz41vvxyZsp15R3szotF6vAy1b2F0d6bLPx9Frz+pIAlRsSSdv1iY0EhLSCbuZDRtn3kEgOBmtdkybwUajQaP6r7F9qPV61ALLJMR//79DxqtDU9OfrEwAXJ8y/4KjT+4SS0UReFi5AVq3tOwXH351a3Ohjm/knzhUuEuRvm5eZzZ9y/O3lcTD1qdDlNB8YmXstLY2NCk63006XofORlZHFj5N7uWrGftrJ9xD/S+nLRpj1/dkMJrKmLpU1HOHjgBgLu/Z7Fthn//PnnZORbHpvcaTd0HmtPlpT4lzvQ5c+AETp6uFZ+kMVMoZrlWZbbDbxzBHz6Cz8BWpTe+LGV7JEd7z6PR+hEYanvdwujufIpWo3CLf8+WFoKCjAVE8S7/fFS9X25CEjVCCCFuvVHN9mNrU7an1QHG5oxqth+Druin6xVt14W57Iz9hpSc8zjb+tLaZwitvAeUet3plG2sOzuJuMxj2GqN1HfvQafAMehsSi6oeifQ2un5evCH9PloBBqNhiVjv8LWwZ57n3kYgFa9H2T9l0uZ1fdteo0bjH+9GmSlpHNm/7+kJ6bwyMh+AHhU9+XEjoMkRMWid7DD3skRn7Ag8nPy+OuzX2jS9T4uHD/Drx9+W6Hxe1T35f5B3fjprdnkZmVT+/4mmEwqF/49y5F14Tz76agb7qvlEw+yfOJc5gz6gN4fDkdvr2fVtB/Iyczi2h1YPKr7khqXSMTOQ3jXDEBnq8fOsWJWLtg62NOqT0da9elIRlIae3/fTPiSDaycupA3Vs0grI05GVURS5/+XrQaRdEQ1Lgmens7IvcdZ8l7XxLYqCZ1rtmue+n4OUTuPc6oFZ8AFBZWvpaNzgZHNyeLZNLiMZ/RsEtrqgX5kJOZTfjSDez44U96fzS8XHHfaZrtH4WNsWyFtY3NA2i2fxQ6t9uzYubC3F3EfrOTnPMp2Po64zOkNd4DSk8spWw7zdlJ68g8FofWaIt7j/oEjumEjf0tSdSJ20DGAkLcOEnUCCGEuOWM+uKfsBdHq9Hf1HU3Izx2PmvOjKNL8HhCXe7nVPJW1kSOxUbR0dyrX7HXxWYcYeGx/jT26E3P0E9IzjnH8lOjyMxP5Imas29L7NbkXTOA1n068UX/saTEJhLUOIzXfv0fdkbzF0CdrZ43Vs7g90nz+OnNWSRfSMDg7Ihf3eq0H9yjsJ/Hxz/Pwtdn8F6L58jNymHUyuk07NKanu8OYu2sn1k24WsCG4TyzCevManjCxX6HvpNexXfWsFs/GY5P701G52tHo/qvjTpel+Z+tHb2/Lqsiksen0Gkx96CQdXJzoM7kFBfj4pcYmF7Vo+8QBH1oXz2ZPvkJ6Yet323BXFwdXI/c915f7nupISl3BDu0aVhaJo+HPWYi6dvYApvwD3AC9a9+3EQ688aXGvlNgELkbGlLn/lLhE5o6YTGp8EnaO9njVDGTo/HE079m+At9F1af3LPtyLY1ee1PX3YzY+eGcGbeG4PFdcLk/lOStp4gcuwZFZ4NXv6LrGAFkHInlWP+FePRuTOgnPck5l8ypUcvJT8yk5uwnbkvsouLJWECIG6eo6g1U8xNCCFGp2GqN8cMbrvVwswuyahyqqrIlZia7YxeQlZ+Cn2Nj7vUbwaLjz/J07XnUcu0EXD/dee6RJzBoXQl0asWO81+RlZ+Cv7Ep3UImc+U93a7pzqqqMn1fS0JdOtC9xpTC47+fGs2plM281nRXsdcujXiJmPQDvNxka+GxQ5d+Y0nEC7zSZDvW/PM5mbyZpREvhGfkJd74mogi6A12M3u+M/DlawvHAnw3bBIxxyJ5b7NVamhWCaaCAt5p2p/a9zfhuVlvWDucO1rk3uPMeOyNiPTE1LCbuV5rtIttsHqol33I9btxWYOqqsTM3ELsgt3kp2Th2NgPvxH3cvzZRdSe9zSunWoB1y99OvLEXLSuBpxaBXL+qx3kp2RhbOpPyORu2AWZZyTcrqVPqqqyr+V0XDqEUmPK1YLip0b/TsrmUzTd9Vqx10a8tJT0AzE02fpy4bFLvx0i4oUlNNn+SuF7sbaoKevVmJlbxqmq+oE17m/Quf77TO2FYf7GJta4fSEZC1TescD59EPMP9r3dFZ+cg2rBSFuisyoEUIIcdPC4+azOXomXYLHEep8PxcyDrMq8t0buvZ0yjZ0Gnv61fme3IIMfj35Cr+dHMmg+kvLFMNHu2qW2qZbyGQaejxW5LnknGhScs8T5vqgxfFarh3ZG7+I5JxoXGz9i7w2Ki2c2v/ZIj3s8oA0KnWXVQdn4vbb9fM6HNyc8AoNICMxhb8+W0JCVCztBnazdmiiiombH070zM0Ej+uC8/2hZBy+QOS7q27o2pRtp9HY66jzfT8KMnI5+cqvnBz5G/WXDipTDLtqflRqm5DJ3fB4rOj6TjnRyeSeT8H1QcvcmWvHWsQv2ktOdDK2/i5FXpsWHoXbQ5Zfyl07mftJ3RVVaRI1wkzGAjIWEBVPEjVCCCFu2t8xn9HU88nC9dvu9iGk511i9Zn3Sr3WTutEj9BPsFHMfxW18R3GH6ffIt+Ug1Zz4zUXhjVcW2obR33xGx6k58WZ2+gsp1YbL++kkZYbW+zgLC03HqPO8om0rY0Deo0DqZf7FbdHwrk4xrZ8rtjzrft2ov+M129pDJmpGfz+8XySYuLR29viVy+EN1bNILipFMAUZRPz2d94Ptm0sJaLfYg7eZfSOfPe6lKv1TrZEfpJDxStucis77A2nH7rD0w5+Whsb3zo33DtsFLb6D0ciz2XF5cOgM7Tss2V3bVyY9OKTdTkxqeh87JcnmXjYIvGQU9eXGqpcYnbS8YCMhYQFU8SNUIIIW5Kdn4aKbnnCTS2sDge5NTyhq73MtQtHJgBOOt9UVFJz7uEi+31BUeL425f/YbbFkWl6CXAV4/fzJbLqkUB2TvRrairUh4uPu6M3fZNseftnRxueQwdBvegwzW1d4S4Gflp2eSeT8HYItDiuFPLG3sqb6jrVZikAdD7OoOqkncpHVu/ohMjRbGvXs5lYMWVV7hy/OZ+tV7dt15UCjIWKLnXO30sIG4dSdQIIYQop5sbhFw7MLu2H1Ut29bF5Z3ubNSZn5al58VbHL/y2qgvvoaDUe9J2n+eluUUZJBrysSouz3FD4WZjVaLV42in3YKUSXd5Pe7a5M01/ajmspWl7K8S590l2fO5MWnWxy/8lrvVXxBY72nkby4NItjBRk5mDJz0d2mQsiirGQscC0ZC4jykkSNEEKIm2KnNeKs9yUqbTcNPXoVHo9K23Nb4yjvdGcXW3+c9b5EJG+gtluXwuMnktbjYutf7FRngEBjS04mb7I4FpG0znzOqVw1fEU5DXZqz9P/e5kHhhY9KC/K8a37mfroa0zY+Z3FVtFC3E5aox16X2fSdkfh0etqEiRtT9RtjaO8S59s/V3Q+zqTvCECty5Xl/8lrT+Brb9LscueAIwtA0nedNLiWNK6CACcWgUWdYmwEhkLyFhA3BoaawcghBCi6mrr9wL7438iPHY+CVmRHEn4gx3nzbsA3a7pvu721Uv9x9am+C8TiqJwr9+L7Iv/iV2x87iUdZLw2Hnsi/+R+/yu7jiSmnOBWfvv51jC1RoRbX2HkZQdxYrTbxGfeYITSetZfWY8Dar1kuKBVjYtYilt+z9SpmtCW9VnWsRSvMNuzxfBDV8t4+3G/RhWrRNvN+7Hhjm/lun6qIMRDPfszGCn9mSnZxbZpiA/n8ldXmKwU3s2fLWs2L42fbucwU7t+aDd88W2SYyJ57WQngx2ak/M0dNlilWUjd8LbYn/aT+x88PJikwg4Y8jnJ+zw3zyNi39sa/uXuo/No7F1xBRFAW/F+8l/qd9xM7bRdbJS8TOCyf+x334vXxfYbucC6nsv38WCauPFR7zHdaW7KgkTr+1gswT8SStP8GZ8aup1quBFBKuhGQsIGMBUfFkRo0QQoib1tLrObLyk9gcPYM/z0zAz7EJnYPeYfGJ59Fq7Kwd3g1r6f0cJrWAHefn8OeZ8Tjr/XgoaDzNvfoVtilQ87mUfYrsgquFLL0d6vFMnQX8dXYSXx7sgp2NkXrVutM58B1rvA1xDWevstfX0Op1N3Xdzdj4zXJ+ems2fSe9SL0Hm3N0wx5+enMWWr2O+wd0LfX6jKQ0vnhmHPUebMGBlX8X2+6Xd7/Ewc2pxL4i9x7n90nzCLu3ETkZWUW2yc/N48v+4whtXZ/9f2wrNT5RPl7PtSQ/KYvoGZs5M+FPHJv4EfROZ048vxiNXdUZvns/1xK1wMT5OTs4M/5P9H7OBI1/CK9+zQvbqPkFZJ+6REFqduExh3re1FnwDGcn/cXBLl9iY7SjWvd6BL7T2RpvQ5RCxgIyFhAVT1GLK/QlhBCi0rLVGuOHN1zrURmf1OyPX8xvp0byetM9ONn6WDucu9bJ5M0sjXghPCMvsVzzrvUGu5k93xn4cpeXn6yo0MpFVVVW/u97Nn6znMzkNKo3q8NDrz7Fp73f4qXFE2n0cBvg+qVPUx55BaO7MzXvacja2T+TkZxGSIu6PDvjdTyq+wK3b+mTqqq8Wa8v9Tu25NlPRxUeX/DKNI6sD2fy4cWlXj+rzxi8QgPwrx/C3OGTmX1+FXaOBot2u5dtZNn4r3lvy1e8HNityKVgaQnJfHD/UJ6a8hL7V2wl5lgk722ec909F742nZT4RB4c9lilXB4Wufc4Mx57IyI9MTWs9NbX0xrtYhusHuplH3J7EnU3I37xfk6N/I2me17H1qfk5Ju4PaKmrFdjZm4Zp6rqB9a4v0Hn+u8ztReG+RubWOP2JZKxQOVwPv0Q84/2PZ2Vn1zD2rGIsqk6KXkhhBCVTkZeAv9cXEqI873obQxEp+3nr6iJ1HbtIgMzcUts/Po3/pjyPX0mjqDeAy2IOhjBD2/MvKFrj27ai97ejleWfEx2ehbfDZ3E3BGTGb36xq6/4gWfh0pt03/G67Tu26nIcwlRsSRGx9OgS2uL4w0fuoctc1eQEBWLe6B3sX3/MeV70hNTGfH+UHb9/FeRbc7/e5ZFI6fz6q//w+BSdPFVk8nE14M+pHnPdjR59F72r9haZLsdP67lyIbdvLdlDlEHI4qNS1ScvIQMLi79B+d7Q7Ax6EnbH03UxL9w7VJbkjSi0pGxgBAVTxI1QgghbpqCwomkdWyN+ZTcgkycbX1p4tGXdv6vWTs0cYdaM+NH7u3/CA88by5a6RXqT2p8Ej+O/rTUaw3Ojgz4fDQ2WvPwp/PLfVn46ifk5eSis9XfcAwlbQN+hbNn8XU0UmITzW3+s8zKxdv8OvlCQrGJmiPrd7Phq2W8t2UOWl3Rw7js9Ew+7/cePd4ZRHCTWsXGsfzD78jJzObxCcXXpTl3+BQ/vjmLUSs+weBcfH0HUcEUhaR1J4j5dCsFmbnY+jrj0bcJ/q+1s3ZkQlxHxgJCVDxJ1AghhLhpBp0bA+r9bO0wxF0iKzWDxOh4QlvXtzhes02DG7o+oH5oYZIGwM3PE1VVSY1Pwj2g+K1X/6u824CrFLPs/Mpy9GJqbybGxPPNkI8Y9OUY3PyL3/J13ov/I6B+DToM6Vlsm4N/7mTLvD94b+sci8/kWtlpmXzxzFgeGzeYwEalb30rKo7OzUC9nwdYOwwhboiMBYSoeJKoEUIIIUSVotzkrjc2Opv/9GP+t2oylamf8i59ujJzJiUuweJ4Slyixfn/Orv/X9IuJTOr75jCY1dyOy8HdKXdwO70++RVjqwPJzsti72uD1hc/+Obs1k6fg6fXVjD0Q27SU9I4a36V2sPqSYVVVV53vUBhnz7Hl6h/sSfjuGHUTP5YdRMi/tNaDuYeg+25JUlH5f6WQghhBCibCRRI4QQokqae+QJDFpX+tb62tqhiNvE3skBN39PTu48TKs+HQuPn9x5+LbGUd6lT+6B3rj5e3L4r100efTewuMH1+7EPdCr2GVPddo1Y8LO7yyO7V/5N7998C1j1n2Oq281AMas+xy1oMCi3bjWg3h45NO0vvy5PTzyae577lGLNr9+8C3xp2MYOncsrn6e6Gx1190vct+/zBsxmeHfTyCwocyyuRMdeWIuWlcDtb7ua+1QhCiVjAXEnUoSNUIIIcQtlpAVyR+RY7iYGUFmfiL2Wmf8HZvxQMAovBzqWDu8KuWhV5/i53c+x7dudep2aMa5Qyf5a/YvwM3PtCmr8i59UhSFh0f246fRn+JXN4S6HZpxbNM+ts1fSb9PrtZ0SDp/kWndRvLY+Odp2u0+7IyG63ZaOrP/XwB8agUW7vrkW6vo3eBcvNzwrR0MmOvj/LdGjsHZEZ2d3uIe/71fWkIKAJ4hfiUWPBbidjBl53H6nZVkHo0j80Q8anY+98RMsHZYQhTpbOoudsV+R3TaPjLyEnHUe1DbtTPtA0Zir3WxdniikpFEjRBCCHGLaRQt9dy74hPYAAddNdJz49gUPZ15R3vzcpO/sdc6WzvEKqPDkJ5kJKXxx+T5LB4zm5DmdXnig6F80X8cOntba4d3wzoM7oEpv4C/Zv/C4jGf4ebvSd9JL3D/gK6FbQry8omNOEdWaroVIxWi8lJNKoqNBs++jck6nUDst7usHZIQxYpK242T3pdeoc/iYhvApayT/BH5NrGZRxlYb4m1wxOVjCRqhBBCXCcqdTfroiYRrTIPTgAAIABJREFUm3kUk5qPs96XNr7Daeb1FAC7YxewL/4nErJPo8EGL4c6dAwcQ4CxWWEfV6Yj+xubsfPC12TlpxDq0oGeNT4hKi2cdVGTSMyOxNtQjx41puFhMC+jiEzZzryjvekbNoddsXOJTtuPQedKG99h3OMzuMS4z6aGs/HcVGLS96PV2OLv2JTOwWPxsA8FIKcgnTVnxnMiaT1Z+cnYa10IMDbjyVqlL2UpD1e7AJrbPVP42sXWj46Bb/HFwc7EZR4j2Kl1CVeLaymKQrc3n6Xbm88WHvt70WoAvGsGFB77JnWTxXWjV12/BXf9Tq0s2tW+r8l1191KDw57jAeHPVbs+WpBPqXG07bfw7Tt93Cp97qR9zXoyzGltrndn9GdJnV3FFGT1pF5NBY134Te1xnf4W3wesr8uzN2wW7if9pH9ukEsNHgUMeLwDEdMTa7+rN9ZWmSsZk/F77eSX5KFi4dQqnxSU/Sws39Z0cmYqjnTY1pPTDU9AAgZXskR3vPI2xOX2Ln7iJtfzQ6VwO+w9rgM/iekuMOP8u5qRtJ3x+DxlaLY1N/gsd2xj7U3HdBeg5nxq8haf0J8pOz0LrYY2wWQK1vniyx3/KyMeipMaU7YP7sRMWSsUDFus/vRYvXrnaBdCoYwy8RI0jLjceoL75IvLj7SKJGCCGEBZNawA/HB9DAoxfda0xBo2hJyIokX80pbFOg5vNAwBu421cntyCD7ee/4vtj/Xip8RaLgcaplK3YaV14ts5PpOZe4OcTw/j5xPMUqHl0D5mCTmPPr6deY+nJlxjWcI1FHKvPjKVT4Lt0C5nMscQ1/HlmAkadB/Wr9Sgy7rOp4Sw4+hTtA17j0eofoWJi+/k5fHe4Fy823oyDzo31UVOITttH37A5ONn6kpF3kTOpO0v8PLZEf8rWmFkltnG29efFxhtL+2gLZeWnsCduEQ66angZZOlTWaRdSmbHT39Rp31TbA12RO45xpKxc2j8aFtcfT2sHZ4QxVILTBwf8AMevRpQY0p3FK2GrMgE1Jz8q23yCwh44wHsq7tTkJHL+a+2c6zf9zTe8hJ6T2Nhu5Stp9C62FHnp2fJvZDKiWE/c+L5n1HzCgiZ0h2NvY5Tr/3KyZeW0nDNMIs4zoxdTeC7nQiZ3I3ENcc4M+FPdB5GqvWw3E3titTwsxx9agEBr7Wn+kePgknl/JztHO71HY03v4jOzYGoKetJ2xdN2Jy+2Po6kXcxg9SdZ0r8PKI/3ULMrK0ltrH1d6bxxhdLbCNuDRkLWLoVYwGA7II0NIoWOxtj6Y3FXUUSNUIIISzkFKSRVZBMXbdHqHb56ZObXbBFm9Y+gyxe9wydzqTwOvybtJbmXldnjhi0rnQL+RiNYoOHoSb13LuyN34RrzTZjpuduY5GG5+hLD35Ipl5iRh0VwuwtvQeSEOPXgDc5/cC59MPsO3858UOzjaem0pjz94WT6y61/gf0/dt4p+Lv9DGdyjJOefwdWxIoFMLwDyzxc+xcYmfR3Ov/tRz71ZiGxuNrsTzV/xyYgT/Jq0lz5SFh30Yg+otk2VPZaQoCgf/3MGqqd+TnZGFu78XbZ95iG5vPmft0IQoUUFaDgXJWbg9Uhf7UHPhZ7tgy6LTPoMsZ9eFTu9JeJ1JJK39F69nmhce17oaCPm4G4qNBkNND9y71iN+0V6abH8FuyBznz5D23DyxaXkJWaiczMUXus9sCUevRoC4PfCfaQfOM/5z7cVm6g5N3Ujnr0b4/fifYXHavyvO/s2TefiL//gO7QNOeeScWzoi1OLQABs/VxwbOxX4ufh1b857t3qldhG85+d2sTtI2MBSxU5FrgiJec8G89No7lXf3Q29mW6Vtz5JFEjhBDCgr3WheZez/D9sX4EO7UmyKk1Ya4P4uNwdRB/Lm0PW2M+Iy7zGFn5SaiqiTxTFsk55yz68jTURqNcHWg76j2xtTEWDsyAwqdu6XmXLAZnQcZWFn0FOrXkxNkNqKpaZNHYmPT9RKXt5uDFpRbH80zZXMo6BUAr74EsPjGE8wcOEuzchhDne6np0gGtpvjaJgadKwada7Hny+Kh4PF0CHidlJwY/j7/JT/9+3/8X/3fpIhgGTi6OzNqxSfWDkOIMtO62OP1THOO9fsep9bBOLUOwvXBMBzq+xS2SdtzjpjPtpJ5LI78pCxUk4opK4+cc8kWfRlqe6LYaApf6z0dsTHaFiZpzMfMT+jzLqVbJGqMrSyLTTu1DOTshhPF/m5N3x9D2u4oLi49aHHclJ1H1qlLAHgPbMWJIYs5cPA8zm2Ccb43BJcONdHYFv9VQ+dqQOdqKPa8sC4ZC1iqyLEAQGrOBRYcfRJvQ126BL1XYf2KO4ckaoQQQlynW8hkWvsM4XTKNiJT/mZz9HRaeg/goeDxpOTEsODoU9Ry7UzPGp/gqPNAo2j55nB3Ckx5Fv3YKJZ/zSgo1x0D80BLxVSumFVMtPB+lpZeA647Z6s1f2Gp4XI/rzUN53TKVs6mhrPy9DvobewZXP93i4HhtSpyurNR74kRT6rZ1yDQqSWTd9djX/xPtPUdVuq1QoiqL2RyN3yGtCZl22lS/o4kevpmvAe0JHj8Q+TEpHD0qQW4dq5FjU96ovNwRNFqONz9G0x5ltutK9r/zDRRlCKOXf63SS1f0CYV72db4DWg5XWntEbzF1uX+2vQNPw1UraeJjX8LKffWYmNvZ76vw+2SBJdS5Y+VX4yFriqIscCCVmnWXDsKXwcGvBEzc/RavSlvzFx15FEjRBCiCJ52IfiYR9KK+8BbImZxaZz0+gcNJaY9APkmjLpEjwWo94LgKTsKDLzEyv0/lFpuwunJYO5qKGHIbTYLZh9HRoTl3EUd/vqJfZrr3WmnntX6rl35T6/F5i6tykRyRtp5PF4ke1vxXTnK1QV8k05pTcUVdqUR17B6O7M8O/ft3YoohKwD/XAPtQD7wGtiJm1hXPTNhE0tjPpB2IwZeYSPLYLei/zF8rsqCTyEzMr9P5pu6MKlyiBucCxIdSj2N+tDo19yTgah3119yLPX6F1tse9az3cu9bD74X72Nt0KskbI/B4vFGR7WXpU9UgYwGzihoLXMg4zPfH+hHq3I4eoZ8UkbASwkx+MoQQQlhIyIpkT9xCarl1wlnvR1Z+MieTNlHNPhSNosHdvgYKCtvPf0UL7+dIyYnhr6iJ6DR2FRpHeOxcnG398HVowLHEPzmWuJonas4utv2DgaOZf7Qvv50cSQvvZzFo3UjJPU9E0kZquXUk0NiCdVGT8HFogKehNjaKjkOXfkNBKVx/X5SKmO78z8WlKCh4OdTF1saR5OxzbImZhUbRUN+9e7n6FqIixZ2KZuHI6Vw4fpb0hBQMLo7UaFmPHu8Mwr9eiLXDq9KyIhOIW7gHt0610Ps5k5+cRdKmk9iHVkPRaLCv4Q6KwvmvtuP9XAtyYlKImvgXGrubSwQXJ3ZuOLZ+zjg08CXxz2Mkrj5GzdlPFNs+cPSDHO07n5Mjf8P72RZo3Qzknk8haWMEbh1rYWwRSNSkdTg08DEvydLZcOm3Q6AohbV4ilJRS58yT8Sj5haQeyEVgIzDFwDQ+znL0qpykLGApYoYC5xN3cWi488R6tKOTkHvkJl3Nallr3WRmTXCgiRqhBBCWNDbGEjKiWJZxEuk513CTutEsFNregVOB8DLUJtuIVPYGjOL8Nh5uNlVp2PQW6yKfLdC4+gSPI5dF74jJv0ABp0rXYLHFls8ECDIqRWD6i1jU/R0Fhx9inxTDo56TwKNLTDqzE/7tBo7NkfPICk7CoBq9qH0DvsSP8ein/hWFBtFx/YLc0jIOlUYV5BTK4Y0WFnqUz8hbicbrQ3Ne7YnqFFNjB6upMQm8PvH85n66KtMPLAIg4vsTHKzbAx6cqKSiHhpGXmX0tE62eHUOpjA6eZCqYbaXoRM6UbMrK3EzgvHrrobQW91JPLdVRUaR/C4Llz4bhfpB2LQuRoIHtul2ELCAE6tgqi3bBDR0zdx9KkFmHLy0Xs6YmwRiO7yzB+NnZboGZvJjkoCwD60GmFf9saxUckFhSvC8f6LyIm+WsPnYJcvAajxSU88+za55fe/U8lYoOLti/+RnII0jiT8wZGEPyzODaj7C9Wd29zS+4uqRVHVcq5bFUIIcdvZao3xwxuu9bi2EN+dIjJlO/OO9mZEo/V4GWpbO5wq62TyZpZGvBCekZfYqvTWxdMb7Gb2fGfgy11efrKiQqtQETsPsWz810QfPkVBfgFufh50eeVJ7nv2UQA2fbucbQtWEXcqGkWjIaBBDR4bN4QaLa8uubiyNCmkRV3Wfb6EjOR06ndsycDP3yRixyGWjp/DxdMxBDQI5bnPRuNby/z/3fGt+5n66GsM/34C679aRuSeYzi6O9Plpb50HPHEdf1fu/QpYsdBlk+cR+Seo+hs9YS0qEvvj4bjE2buOzstk5/GzObQnzvJSErDwdVISMt6vLDog9vxsVo4d+gkE9oOZvTqmYS1vbVfZG5W5N7jzHjsjYj0xNSwm7lea7SLbbB6qJd9SMnLe6qylO2RHO09j0brR2Co7WXtcO4IUVPWqzEzt4xTVfX2/48JGHSu/z5Te2GYv/HOS0jJWKBinE8/xPyjfU9n5SfXsHYsomxkRo0QQgghqiRTQQGz+rxN6z4deW7WKDQ2NsSfiiYvJ7ewTUFeAT3fHYRnDX9yMrJYO+tnZjw2mg/3LsDZ6+qX8qMb92JwMfLa8mkkxVzkqwHj+aL/OPLz8nju01HoDXZ8N/xjvhnyEWO3zLGI46c3Z/HE+8N4duYo9v+xlcVvf46TlxstH3+gyLgjdhzkkx6j6PbWczw99RVUk4m/Zv/C5C4v88Ge+RjdXfj1g285vfsow76fgJufJ6nxSZzY/k+Jn8fKqQtZNW1hiW3cA7x5P3xeKZ/sVZnJaWyZ+wdGD1dZ+iSEEELcJpKoEUIIIUSVlJWaSWZyGk173I93TXNxVM8Qy6UWDw57zOL1wC/e5KWArhxYtZ12A68WhnRwc6L/jJFobGzwrRVE857t2TLvDyb98wMe1X0B6PJiH74e/CHpCSk4ujsXXtvh+V606tMRgIdfe5oz+46zZsaPxSZqlk+cR5t+D/HIyH6Fx56dNYoj68PZ8eNaOr/Yh4SoWIKb1KJm6wYAuAd4Ub1ZyU+V2w3qTvNe7Utso9Xd2NBvzsD3ObB6O7mZ2fjWDubNNZ/KsichhBDiNpFEjRBCiEqlunMbJtwTY+0wRBXg4Gqk3aBuzOg1mrC2jQi7txENO7cmsFHNwjandh1h9fQfiD5yivTEVFSTidzMHBKiYi368q8bgsbm6g4zzl7u2Ds5FCZpAJy9zTNwUi8mWSRqarZpaNFXaOsGHPxzJ6qqFrkzSeSeo5zccYidP621OJ6blUtsxDnAnPz5ov9Yzuz/l9r3NaFO+6bU79QKnW3xxSYd3ZxwdHMq9nxZ9P34Bbq/PZDE6Dj+nLmYz55+l7fWzsbBVZI1VZVzm+rcEzPB2mEIcUNkLCDudpKoEUIIIUSV1X/G63Qc8QTHNu3j+Jb9rPh4Pg8834u+k14gMTqeT3q+TqOH2zLg8zdx8nTDRmvDpI4vkJ+bZ9GPzX+3AVbMhXX/ewxANZnKFbNqUmk/uAcdhvS87py9kwMA9R5ozpQjizm6aS8R2w+x6PWZ2BrsGLPuM4sk0bUqcumTs5c7zl7ueNcMoOY9DXglqDvbFq6iy0t9S3+DQgghhCgXSdQIIYQQokrzCQvCJyyIB57vxappi1g+cS69PxpO5N5j5GRk02fiCFwuz4a5eOYC6QkpFXr/kzsPFy5RAji56zA+tYKKnE0DENy0NtGHT+FVw7/Efg0uRpr3bE/znu15eOTTjAp7nEN/7eKeJzsX2b4ilz79l6qq5GXnlt5QCCGEEOUmiRohhBAl+vXkq8Rn/svQhqutHcoN+/Xkqxy4+AsAbXyG0iV4rJUjqhjjdlytvyI7YUDcqWi2zF1Bo4fb4ObvSUZSGofXheMdFohGo8G7ZgCKorB21mI6DO5JQnQcS8fOQW9vW6FxbJzzK+7+ngQ1rsX+ldvY9/tWhnxb/Ba1Pd/7P6Z1G8ncEZNp/389cHR3JikmnkN/7aLRw20IbVWfZRO+JrBRTfzqVker07FryXoURcEnLLDYfiti6dOOn9aiKAoBDWpg52jgUlQsq6YuQmOjocVjHcrVt7jeyVd/JfPfeBquHmrtUG7YyVd/5eIvBwDwGdqG4LFdrBxRxdjhN67wv2VnrOvJWKDykLHA3UESNUIIIe5I3oa6PFNnEXobg8Xx0ynbWHd2EnGZx7DVGqnv3oNOgWPQ2diX+R4V1dfxxD/ZGjObxOxIcgoyMOo9CXPpSIeA1zHo3ArbjWq2n3Npe1h8YkiZY70T2TrYc/HMBb4Z8hGp8UnYOztS695GDPziLQD86obQ/9PXWTVtERvm/IpXDX8eGzeEH96YWaFx9Jk4gvVfLiNy7zGM7s70+Wh4sYWEAcLaNOTNNZ+yYvICPun5OnnZubh4uxPaukHhTlQ6O1tWTF7ApbMXAPCpGcjQ+eMIbnprB+RavY61s34m9mRUYVw12zTinY1fljoDSNw9DHW9qbPoGWwMljWTUrad5uykdWQei0NrtMW9R30Cx3TCxl5Xpv4z/40nevomMo7GkR2ZgFOrIOotGXjT8d5IXM32jyJtzzlODFl80/cRlU9VGgvsj1/MPxeXEp95nFxTJq62gTT1eopW3v+HRtEUtpOxwN1BEjVCCCHuSBpFi1HvaXEsNuMIC4/1p7FHb3qGfkJyzjmWnxpFZn4iT9ScXab+K7IvO60z9/gMxsNQC1sbRy5mRrDqzLtcyj7Jc3Wvfmkw6j2x17qUqe87mYu3OyMWvl9im/uf68r9z3W1ONbo4TYWr0evuj5x0+PtgfR42/KLYe37mvBN6qbr2vqEBfLmmk+LjaGo/kNa1OWVJR8Xe023N5+l25vPFnv+VmnxWAeZOSNKpWg16D0tC0tnHInlWP+FePRuTOgnPck5l8ypUcvJT8yk5uwnytR/QWYuem8nXDrU5OKSf0BVbzrWG41L72lE61L2L+micqtKY4FTKVup6foAHQPfwqBz53TKNlZHvkd2fiodAl4vbCdjgbuDpvQmQgghqpp/Li7l/Z3BZOQlWBw/l7aHcTv8OJ9+CIAjCX/w7eGefBxej4nhtZhzqCsnktaX2PfGc9OYvLu+xbE8UzbjdvixP/5qUsGkmtgW8wWf7r+XD3aGMHNfW9ZFfUyeKbuC3mXZ/X3+S1xs/eleYwqehlqEuXbkoeDxHLr0K4nZZ63WV7BTa+pX64GXoTYutv7UdO1AS++BnEndiUktX+FaIUTFurj0H3YGv09eQobF8bQ959jhN470Q+cBSPjjCId7fkt4vY8JrzWRQ13nkLT+RIl9n5u2kd31J1scM2XnscNvHPGL9xceU00mYr7Yxv57P2VnyAfsazuTqI/XYcrO+2+Xt835L//G1t+FGlO6Y6jliWvHMILHP8SlXw+RfTaxTH0Zm/gTPP4hPPs2QVfNodLEVdXIWKBolXUs8ETN2bT1HYa/sSludkE09+pHY88+HL60vEz9iDuDzKgRQog7UF23R1gV+S7/XFxKG9/nC4/vj/8Zb0NdfB3NhU/zTFm08RmKhyEMVTWxL/4nfjw+kKEN1+DtULdcMayMfJvIlG10CRqLp6E2idlnWBX5Lmm5sfQKnVHsdStOv8nBi8tK7DvQqRX965S8u01RotLCqe32kMWxMNdO5nOpu3CzC7JKX/+VlH2OIwkrqO7U1mK6sxDC+tweqUvku6u4uPQffJ+/Ojsr/uf9GOp649jAvKW7KSsPn6FtMIR5oJpU4n/ax/GBP9JwzVAc6nqXK4bIt1eSsi2SoLFdMNT2JPtMIpHvriI3No3QGb2Kve70myu4uOxgiX07tQqkzsL+ZY4pLTwKt4csl+a5dgoDIHVXFHZBbkVddstV1rhuBxkLFK2qjAUAcvLTsNe5lqsPUTVJokYIIe5AOht76lfrzoGLPxcOzvIKsjic8DsPBLxR2K6xR2+L67oEv0dE8noOJywv1+AsOSeavXELGVz/d/yNTQFwtQvk4erv8/2xfnQJGmtRe+VaHQLeoI3PsJLfn8bupuJKy43HqLMsEGlr44Be40BqXpzV+rpi2t5mZOYlka/mUMu1M0/U/Pym+hG3R3FLocSdzcZeR7Xu9bn484HCRE1BVh4Jvx8m4I2rtYk8eje2uC74vS4kr48gYfnhciVqcqKTiVu4l/q/D8bY1Fw3yC7QlervP8yxft8TNLYLOjdDkdcGvNEBn2Ftijx3hcaubPVkrsiNT0PnZbkcysbBFo2Dnry41JvqsyJU1rhuBxkLFK2yjwWuOJm8mcMJv9M77Ity9SOqJknUCCHEHaqJx5PsiVvI+fSD+Do25GjiKvJNOTSsdvVpa3zmCbZEzyQm/QAZ+QmoagF5pmySs6PLde+Y9AOoqMw/2tfiuIq5zkBC9uliB2eOumo46qqV6/5lp6JQ9FbKt7OvQfV+Jc+UzcWsf1kfNZnlp0bKAE2ISsjjySbELdxD+sHzODb0JXHVUUw5+VTr1bCwTeaJeKJnbiH9QAz5CRmoBSqm7Dyyo5PLde/0AzGgqhztO9/yxOU6LtmnE4pN1OiqOaKr5liu+5eZChSzVb1VVda4KpiMBcqicowFACJTtrP43yG083+Neu5dS79A3HEkUSOEEHcof2MTPO1rsz9+Mb6ODdkfv5jabp0LB0V5BVnMP9oXL0NtHg2ZiJPeGxtFz88nnqdAzS22XwVN4SDrigKTZV0E9XJdlWfqLMJR53FdH0764p8m38rpzka9J2n/ecKVU5BBrikTo86zmKtufV9XuNqZt172NIThoPNg7pHHaZs+HF/HhqVcKYS4nYxN/LGv7Un84v04NvQlfvF+3DrXLkyQFGTlcbTvfAy1vQiZ+Ch6bycUvQ0nnv8ZNbeg+I41ynWFc015lu1Vk/l8nUXPoPO4Pumi9y5+i/ZbufRJ72kkLy7N4lhBRg6mzFx0/yk8fDtV1rhuFxkLXK+yjwWOJ65lScRw2vu/zr1+I26qD1H1SaJGCCHuYE08+7Al+lNa+QzkTOp2+tX+vvDcxawI0vPieTLgawKMzQHIzk8lKeccbnbBxfbpoK9Gdn4quQVZ6C9vPXkhw3Lg7+vYCAWFpJyzBDm1LFPMt3K6c6CxJSeTN1kci0haZz7n1MpqfRXlygA335RT7r7uJt8Nm0TMsUje2zzH2qHcsO+GTWL7D38C0PmlPvT56M4YmA92al/43xN2fodf3RDrBXMLePZpQvSnW/AZ2IrU7Weo/X2/wnNZERfJi08n4OsnMTYPACA/NZucc0nYBRdfE0VfzYH81GwKsnKxsTdvfZ1x8IJFG8dGvqAo5JxNwqll2epf3MqlT8aWgSRvOmlxLGldBGBO/lhLZY3rdpKxgKXKPBY4cPEXfj81moeDJ9DC+/bv/CcqD0nUCCHEHayRxxOsi5rEkogXMOq9qeHSrvCci60/WsWO8Nj5GLRuZOWnsP7c5BJ6MwtxuhdF0bD27Pvc4/M8yTnnWBdluc2wm10QzbyeYU3kePIKsqju3AZVVbmYFcHJ5E10rzGl2P5v5XTntr7DmHOoKytOv0Ur70Ek55xj9ZnxNKjWq8wF/yqyr83RM/F1aICrXRAaxYbYjCP8FTURT/va+BmblKkvUTUFNKjBq8umYGuw3B742OZ9LB03h+gjp7B3cqTl4w/w+ITn0dvblqn/bQtXs3PxX8QcOU1OZjbVgry579lHeXD442g0ZStYHXMskhWTFxB96CRxp2Ko2aZBkVuQT4tYysldR/jimbFl6r+q8HiiEVGT1hHxwhL03kZc2tUoPGfr74JipyV2fjhaNwP5KVmcm1zyLjoATveGoGgUzr6/Fp/n7yHnXDJRH6+zaGMX5IbXM82IHL+Ggqw8nNtUR1VVsiIukrzpJDWmdC+2/1u59Ml3WFsOdZ3D6bdW4D2oFTnnkjkzfjXVejUoc8FeU24+WScuAuYEV0FGLhmHzQkr+zAPNPob/wpTkXFVVTIWsFRZxwI7LnzDn2cm0CnoHWq7PURabnzhuf9uMS7ufJKoEUKIO5iDzp0w104cS1zF/X4vW+wgZNC50TvsC/6fvfuOjqra2zj+3ZNMeiUkkIQEQm8iVRQsWAAbAgqCXbl6xS7YxSt6UVFExfJeFQuoWLB3bIiCSJWI0msICYSekN5mv38Eg5EkEAiclOezlmsxZ/Y+eaaYnPnNLj8kP8b/LT2TUN8YTom9BY8tqvScEf4JDG4xiVkpE0ncPp3Gge05J+FhXls2qEy78xIeI9K/NYu2vck3SQ/h5fKhgV/TA3ZHOJYaB3bg8nZv8v2m8bz0R3/8vILp0PAC+sWPKdNuyvIhAFzT4cNjcq4iTz7fbHqYjPxUDC5CfKPpEHE+vaKvx8voT3V94PL2IrRRRJljm/9cx7MX3UOvy87mmhfvYdemNKbePIGsXRlc99oDVTr/ylm/cVzfE7jwwWsJbhjGyp+X8M5dz5KTkcXA+6+p0rnys/MIj27IcX1PYN673+HxlL+FfGijCALD6+7UEndEIOF9W7P765XE3noq5m8FL3eDAFq/OJTkx35g6Zn/h29MKLG3nIItKv+5+ot/QgQtJg0mZeIstk9PJLB9YxIePodlg14r0y7hsfPwbx3JtjcXkfTQN7h8vPBr2uCA3Y2OpcAOjWn35uVsGv89f/R/Ca9gPxpe0IH4Mf3KtFs+ZAoAHT6s+H1XsC2TP/q/VObYX7e7zL8dv7jwQz7Xoeaqy3QtUFZNvRaYv/UVLB6+2zSO7zaNK3PfwyelVukxSu2nqz8RkTpueJtXKryvbYN+tG1Q9mK1a9TwMrfL2z6zU+RgOkX5x+xsAAAgAElEQVSW3QL2nxcRLuPixOgRnBg9oqqRj6rmoadwfadTKm2zJ28T3Q9hyHF1nevM+Ls5M/7ug/68umree98x9aYJTFz9IcENw0qPr1+wnPF9b+I/syfTtHNrFn/6Ez/870O2rNqEp7iY6NZNGXDvVXTqf2KF5/7ssSnMmvwJk5I+Lz1WmJfPDVH9uebFe+h92TkAeDwevnv+feZM/ZJdKdsIj4mkx0VnMODuK3D7VW30SnX59rnpRMQ35spn7wAgtl0Cw8bfzCv/GsegB0YQmRBzyOf6Z2EnMiGGTUvXsOijH6tcqGnevR3Nu7cDYNn3C8nYvrtK/euSNq8Mr/C+Bv3a0qBf2cJJ1PCuZW6Xt5V25OBORA4uuy7VSakPl7ltXC6iR5xI9IiK3/tOCD2lOZ1Oub7SNnmb9tD4yu6VtvGLCz/gMR/uuQ41V12na4GyauK1wKiuCw76s6T+UKFGRETqpK3Zy3h0QSt6Rv+Ls+LvrVI/b5cvvaKP/KK+Os8F8OiCVnhs5d/I10bdBp7GO3c9y7z3vqffzfu3iZ379gzijmtB086tASjIyaffLcOIadsMj8fD3Le+5oXh9/OfOa8Q17FFRac/JG/fMYlVPy1h6GM3Etsuge0bUnn3rmdJ37KDES/dV2G/t25/ivnTv6/03K1O6sTtH1c8xL8ia+f9QZfzy178H3/OSQCs+fWPKhVqypObkU1gg9AjOofUT9nLtrKg1aNE/6sn8feeVaV+Ll9voq+vfJ2cY30ugAWtHsVWMDpMai9dC0htpUKNiIjUOX2bPsCpsbcB4O9dtQ+i0YEdubXLL9WSozrPBTCy03el/w71ja228zrNx9+XEy46g7lvzygt1BTk5rPo41kMHLP/W9hel/Yv02/oIzfwx7fzWfTRj0dUqNmVnMbs17/gvh/+j+Y92gMQ2Sya4U/cwqQL7+biR28kKKL899HAMSPod8uwcu/7++M7HBlpuwltXHY6lF9QAL5B/mSk7Tqsc/5l+cxFLPp4FtdPrZvrx8jR0/SBvsTedioA3qH+B2ldVmDHaLr8cmu15KjOcwF0+m7/wrW+sSpg1gW6FpDaTIUaERGpc47mIoROivBPcDrCUdP78nP5+fUvSEpcTbMubfjts58pzCvgxIv3f1u/ZVUSX054i42/rSRrVwae4mIKcgvYuSntiH72xiWrsNby1AWjyxz/a5fkbetSKizUhESGExIZfkQ/v8qsBXP43VfNSeR/VzzIgHuupPugPtUWS+qHo7kgsZP8EyIO3khqFV0LSG2mQo2IiIg4rnn3dsS2T2DutBk069KGuW9/Q+fzepcWSApy83lqwGhi2zfn8qdHERbTEG8fNy9dOZbiwsIKz+tyuUoLLn8pKii7SKb1lDS4/eMJhEQduAtMeExkhec/mlOfQhs3OGDkTF5WDvnZeQcsPHyofv96LpOv+S8D7ruac26/5LDOISIiIkeXCjUiIvVI4vbpfLp+NPefsAZfr0Cn49QJh/ucfrLudrbnrOb6TjOOYrrapffl5/DlhLc4c+SFrJ6dyG0f7t/qdcuqJDK27ebGaeNo0bMDADkZWezclEZU84qHfodEhZOTkUV+Th6+AX4AbPp9TZk2zbq0wRjDjo1baXVSp/JOU6GjOfWp1UmdWPbDwjLH/vh2PgCte1UtJ8Cv73zLm7dOZPgTN9PnXwMPK5OUtX16IutHf8oJa+7HK9CZRafrkuVDpuAdHkCbVyr/f6qq5sWOpdkj5xJ9Tc9qPW9tpWuB6qdrAaluKtSIiIgcgY4RF9Ay7HR8XAFV6ndOs/8edPvT+uak4f34aOxkJo8YR1hMQ9qf2aP0vobxjXH7+fDjK58QFBFKdnomn4x79aDnbHtaV1wuwwdjXqTvzUPZuSmNTx4uu/tJZEIMp44YwHv3vkBBbh5tT+2Cx2PZunoTy39YyJXP3Vnh+Y/m1Kf+tw7j0dNv4K1RT3Pm9Reyc1Ma0+99gZ5Dz6ryQsI//O9Dpt//P4aMu54u559Mxrb9I3WqOjqnqKCQLauSgJJiWX52Lsl/rAUgpm0zvH3cVTqfyF9avzIM4zqCeX0iDtG1gFQ3FWpERET+odCTh9vld0ht3V7+uL2qtqAmgJ93SJX71HXBDcM4/pxeLPl8NufdeTkul6v0vqCIUK6fOpaPxk5m7InX0KBJFOfecRnFhZVf4DZq0YQRL93HZ49N4ZdpXxN/XEuGT7iFx/veXKbdZU/dTkybZsx69TPeu/cF3L4+RCbEHLDr0rEUd1xLbvvwcT4aO5n/nnwd/iGB9LjwdIaMG1mm3YRzSxbLvPvrZys81/f/+wDr8fDBmBf5YMyLZe57de9PVTpX+tad/Pfk68oc++v243++S8Om0Qd/cFKvePIKcfkdvIDnDq/ah9xjyVqLLSjG5auPT/WFrgXESfpNIyJSx6za/S1zUl9gW84KXMZNo4C2nJ8wnkaB7cpt/+WG+9mQMYe9BVvw8wqjWciJ9G06hlDf/d/Yz0l9gSXb3mVvwVbcLn8iA1pzYctnCfeLJ784i2+SHmLNnpnkFqXj7x1GXHA3hrc5+GiHw5WRn8ozS05kWJtXaNfg7NLjhZ48Ji7uwmlNbqdXTMk2mJv2LmTW5omkZiXi7fKlSVBX+jV7kEj/lgBszPiVqSuGMrz1qyzeNo1NmQs4PvIiBjR/goz8LXy1cQwbMubgdvlxXMML8fHy57dtb3NPj2XAgcOd9+RtZlLiiQxq8TRr02exds+P+HoF0SnyIs6KvxeX8QLKH+68LXslMzdPYNPeBRR58mng15TTmtxOx4YXHPJrVdvdOO2/Fd7X+dzedD63d5ljJ19xbpnb5W2l3fPis+h5cdkthP9enICStWzOHHkhZ468sIqJj652fbrxwM8vV9pmZ9LWg05lemLZ9EP6eYdyroZNow94/uqy3d+uIvWFOeSs2IZxuwho24iE8ecT2K5Rue033P8lGXM2ULBlL15hfoSc2IymY/riG7N/QerUF+aw7d0lFGzdi8vfTUDrSFo+eyF+8eEUZ+WT9NA37Jm5hqL0XLzD/AnuFkebV4cftceYn5rBkhOfoc0rw2hw9v6/FZ68QhZ3mUiT208jZt822HsXbmLzxFlkJabi8vUmqGsTmj3YD/+WJWs5Zfy6kRVDp9L61eFsm7aYzAWbiLzoeJo/MYDi3EJSnvmJXZ8voyAtE+8GAYT1aUnLpwcB5U992rtgE5ufmkXW76lgwb9FBE3/05/Q3iULqmb9uYXkR78n87cUsJbgHvE0faAfgR0aV/h4bVExKc/OZsf7v1OwLROfRsFEDu9Ck1tPxXiVFIg3PzWLtCkLafnchSSP/4HctTto+exgGg48rnqf/KNE1wK6FpDaTYUaEZE6ZOmOj/hk3W30ihnJgOaP4+3yJTXrdzwUV9jHzzuYQS2fJtjdmIyCVL5LGsf7a/7NtR2/wBjDyl0zmJ3yHINbTiImqBN5RXtJzVpa2n9m8gRSMpcwrPVkQnxjyC7cQdLe+ZXmnJ3yHHNSn6+0TahvE27uPKuC+2JpHnoyidunl7k4W7lrBoWeXI6PHAKUXJi9ueIS+sSN4ryER7F4+HXLZF5fNpibO/9MoHv/wrEzksZyVvx9nN98PBYP1lqmr76OAk8Ol7V9kyB3JIu3T2NR2pulF1iVmZn8BKfH3cWZcfewce+vfLHhbiL9W9Ilqvy1F3bkruPVZQNpGtKTy9q9QbC7ETtz11HkyS9tc7DXSmqv5KXruCn6bM68YQgXPnhtFfqtxe3rQ79bLq6GDNV3LoCbos/GU+yplnM5ZcdHS1l32yfEjOxF88cH4PL1LikYVPK4vIP9aPn0INyNgylIzSBp3Hes+ff7dPziWowx7JqxkpTnZtNy0mCCOsVQtDePrKWppf2TJ8wkc0kKrScPwzcmhMId2eydn1RpzpTnZpP6/JxK2/g2CaXzrJvLvy82lNCTm7N9emKZQs2uGSvx5BYSOeR4oKRIs+KSN4kb1YeER88Dj2XL5F9ZNvh1Ov98M+4G+9fmSBo7g/j7zqL5+PNh34Ldq695h5w1O2j2YH+COsdSlJFLxtyNFWbO+HUjKy95k4aDO9F0TF+8Q/3JXp5WuiVb4a5sVgx7g+BucXT4+BoANk/4kRUXT6XznFtxNyh/hM7mibPY+toCEh45l+Ae8WQuSmbjA19DsYe4O88obVecnc/miT/S7OGz8W0Shsuvdnx00rWArgWk9qsdv21EROSQzEx+go4RA+nX9IHSYw33fVtUkbPi949ACPeL49yER3hl2fnsyttAQ/8W7MnfTLBPFG3C++LlcoMvNA5sX9onPX8zMUGdiA8pWU8kzDeW2KDOlf7M7o2uoEPEgErbeLkqHybfJWo4H6+7layCHQT5lHyTm7hjOq3DzyLQXbLmxqzNE+kcNZRTYvd/OLmgxZM8s+Qnlu74oPSbNoCTYq6jU+Tg0tsbMn4hNft3ruv4JU2CuwBwTrOHSd67kPT8zZVmK8k3jG6NSnbVifBP4Pft01mfPrvCi7M5qc8T4G7A8Dav4u0qWZQ03C++TJuDvVZSOw0ZN5Lz7roCgMCw4Cr1jT++FY8mTquWHNV5LoAHf9n/TXpEXPmjT2q65CdmEjGwI00f6Fd6zL9l5dv9xt+3f/SWX1w4CY+cy7LzXyFvwy78WzQkf/MefKKCCe/bBpfbC18gsP3+0R/5m9MJ6hRDSI+S//99Y8MI6lzxgtkAja7oTsSADpW2cbkr/1AZNbwL6279mIIdWfhElmy/vWN6IuFntcYdUVKA2TxxFlFDOxN78/4pgS2evIAlPz3Djg+Wlo66AYi57iQiB+9f9Dpj7kYy5myg3TtXEHba/r9LQcdX/Ng2PzWLoM6xtJy0/3ezX7P9H6rTpiwAY2j94lC8gkp+b7Z+cShLej5D2pQFxN1x+gHnLM4tZMvkeTS57VSihpX8bvdvHkFB2l5SnptN7M2nlE7TsgXFtJhwAYEda9d0Pl0L6FpAaj8VakRE6ojswl1kFKTSMvyuKvVbuuMjFm97iz15yeQXZ2Ep+aY4PT+Fhv4t6NjwAhamTeWZJT1JCO1NQmhv2oT3Lb0A6tn4GqavuY4tv/9Bs9BeNA89mVZhp5deYJQnwB1OgPvIFmBt1+BsfF1BLN35Eb1jRpKen8rGjLlc0vb10japWYkkZy7ijx0flelb6MljZ+76MsfigrqVub09ZzVexueAC8344B6HdHEWE1h2V54Q3xiyCrdX2H5L1h8khPSq9Hk72GsltdPRXJDYSY1aNHE6whEp3JVNQWoG4XdV/gH3n3Z8tJRtby0mL3kPxVn5paNJ8lPS8W/RkIYXdCRt6kKW9HyG0N4JhPZOILxvm9JiSONrerLmuun8/scWQns1I/Tk5oSd3qrStVHc4QFHvL5Lg7Pb4QryZedHS4kZ2Zv81HQy5m6k7ev7t3HPSkwlc1EyOz76o0xfT14huet3ljkW1C2uzO2sP1Ixbi9CT25+yJmyl24h5qaTK7w/Z/V2gjpGlxZpALyCfAk8PoacVeX/vs1L2o3NLyLkpGZljof2bs7mCT+Sl7SbgLYlhUWXn5uASqZQ1US6FtC1gNQNKtSIiNQRFlvlPit3zeCTdbfTJ240LUNPw887lPT8FN5aeSnFtgCAEJ/G3Nz5J5IzF5CUMZ8FW1/jm6SxXN52GvEhPWgRdiqjui5kQ8YcNu1dyFcbxuDj5c+1HT8n4G/Dif/uSIc7A3i7fDmu4SB+3/4+vWNG8vuO9wlyR9IqbP+wdYuHHo2v5IRGVx/Q39e77MgFt1f1LmLpcpX9E2swB3mNKn/9DuW1EpFqZKv+O3XXjJWsu/0T4kb3IfS0lniH+pGfks7KS9/CFpRMO/FpHELnn24mc0EyGfOT2PraApLGfkPbaZcT0iOesFNb0HXhKDLmbGDvwk1sGPMVXv4+dPz82gqn8hzp1CcAl683DQcdx/b3fydmZG92vP877sggws5otb+Rx9L4yh40uvqEA/p7B5f9YOkV8I+REFV/Og/OAlWd6fHX63oIU0Rc/u5aN5VE1wK6FpC6QYUaEZE6IsjdkFCfWNanz6Zz5NBD6rNh71wa+DWjT5NRpcc2Zy4+oJ23y4fmoafQPPQUTo+7kxeW9iFxx/TSIc7+3qF0iDifDhHnc0rsTUz8rStr02dxfORF5f7c6hjuDNC10SUs3DaVlMxElm7/kOMjh5SZMx4T2Jlt2SuI8E846Ln+KSqgDcW2gC3ZS8t8k5ZczvNTHWKCjidp7zyKPAV4u3wOuP9QX6vabu7bM5hywxO8sOVr/IJq7g4wtcWEc28jOCKUG96qeJHmw3FtSB8uffJWzri+Zi2+XJ3cDYPwiQ0lffZ6IodWPoXjL3vnbsCvWQOajOpTeixz8YHfurt8vAk9pTmhpzQn7s7TWdrnBXZMTyyd7uQd6k/E+R2IOL8DsTedwm9dJ5I+ay2RFx1f7s+tjqlPAI0u6cq2qQvJTExh+4dLiRxyfOniugCBnWPIXrEN/4SqbekOJVOcbGExGXM3EnbqoX3rH3h8DBk/ryfub8/n3wW0jWLrlIUUZ+fjFVhSKCrOzif7j600HnFgMQnALyEC4+vN3nlJpc83wN55GzF+3mWmVtVGuhbQtYDUDSrUiIjUIWfE38Wn60YR4hNNp4aD8XL5kJqVSFRAW6IDOx7QPtK/JYu3vcUfOz4mLrg7KVmJzE55rkyb37a9i8cW0iS4K/7e4WzJWsre/C1ERpV8y/pD8niiA48jKqAtXsbNnzs/xWAqnQ9fHcOdAaIDO9I4oANfbryX3flJdIkquwjqmfF388aKYXy6bjQ9Gl9JgHcDMgq2sHbPLNo0OIv44B4VnjshpDexgZ35dN0dnJfwCIE+kfy27W12523EZar/z+cpMTczede5TF9zHafG3kKQO6p0AcF2Eecc0msl8k83ThuHy1W7RgTUJPF3ncG6UZ/iEx1Cw8GdcPl4kZWYSkDbqHLXLfFvGcm2txaz4+M/CO4eR1ZiCinPzS7TZtu7v2ELPQR3bYJ3uD9ZS7eQv2UvUa1K1tdIHv8DgcdFE9A2CuP2Yuenf4Ixla6NUx1TnwACO0YT0KExG+/9kvyk3URd3KXs83H3mawY9gbrRn9K4yt74N0ggIItGeyZtZYGZ7UhuEd8BWeGkF7NCOmdwPpRn9L0wf4EdY6hKCOPjLkbiL2h/OlNcaP6sOLSt1h3x6c0vuoEvEP8yF6RhneoP6G9E2h8TU+2vr6AtTd+SNxdJSMoNj/5I1hL46t7lntOL383Mf8+idQX5uDTOITgHnFkLtpMyvNziL2h9yFtI17T6VpA1wJS+6lQIyJSh3SOHIrb5c8vqf9j/taShegaBbTjvOaPldu+W6PL2Zm7nhlJYyn05BAX3J3zmj/KWysvK23j7x3KvK2TmZn8BIWeXEJ8o+kdeyMnRl8HgLfLj59TJrEnLxkoWbBwaOuXiA0q/5vf6tYlajgzkv5DfHCPAy4Im4b0ZESHj/kp5RneXHEJRZ58gnyiiA/uQbC78sVNjTEMa/MKX228n2mrLsft8qdTwwvpHHUxK3d9Xe2PIzKgFSM6fsLM5Cd4a+VleGwR4b7N6BN3O3Bor5XUH4V5+bj9Kl7D4C9BDUKOQZrDY62lqKAQt++B3xrXFJFDO+Pyd5P6v1/Y+up8XL7eBLRrRPPHziu3faPLu5G7fidJY2fgySkkuHsczR89j5WXvVXaxjvUn62T55H8xEw8uYX4RocQe2Nvoq87EQCXnzcpk34mL3kPULJ4ceuXhla66G51ihrehaT/zCC4R/wBxaGQnk3p8PEIUp75iRWXvIknvwifqCCCe8TjblT5QtjGGNq+cSmbn5zFpnHfUrgzG++IAMJPb1Vhn9CTm9P+3SvZ/PQsll/4eknBqlXD0sWd3RGBtJ9+FcmPfs+yQa8BENwjnvbTr6pwmhhA3J2nY9xebJ74I4XbMvFpHELMDb1pcuuph/o01Wi6FtC1gNR+xh7G/FsREXGWr3fw9hs6fRfZwK+p01HqnSnLh+Ay3lzV/j2no1RqXfrPfLT2poXZhbvL/1r5EPkE+D07aMw1t/a/dXh1RSPxq1+Y8fQ7pCxbj5fbm9j2CVz+zGiadGhe7tSnt0dPYsVPv7EndTsBYcG07n08Q8ZdT4PYqNJzfv3028x54yv2bNmBj78fse2aMeLl+4lsFk1eZg7v3fcCf347n+w9mQSGB9P8hA7c9Pa4antM/7Q7ZTv3dBzOjdMepsv5+3fIKczLZ3SrCxlwz1X0u7nkW9+18/7gs8emsnHxCty+PjTv0Z6hj95AdOuS/79XzUlk4nmjuPHtcfz8+uesnfcnJw3vyxWT7qAgN5/PH5/K4o9nsWfLToIiQul41glc8797gPKnPq359Q8+Hz+Vjb+tBGtp1Cqeix+5gbanloye2PT7Gj4c+zIbFi7HWmjZsyNDHxlJ3HH7P/z8c+pTcVERX054i1/f+Yb0rbsIi47g5MvP5by7LsflVTIF4bPHpjBr8if8a/IYPn54MltWbeJfL9/HCUPOPOLne+Nvq5h04V1rs3bvbX04/b2D/dKOm3F9I//mVZ/SI/VX8oSZNvXZ2WOttUfvl0klAtzhqy9vO631X7sRybFTW64FtmT9yRsrhm3ILUrXKsO1jEbUiIiIVGDNnh8otkU0CmhLQXE2v+/4gKS98xje+tWDd5ZyzXvvO16/fjz9bh3GFZNG4/bzYePiVXiKiivs4x8ayDUv3kNY4wh2p2zn/TEv8tIVY7lv5v8wxrDkizl8NXEaI166j2adW5OzN5ukJatK+38y7jU2LFrByLcepkFsFHu372HNr0srzfnVxGl8/VTlW1VHxDXmvwunlntfgyZRtDutK3OnfVOmULPk8zkU5ORz0vCSEQFr5/3B0wPvZMC9V3HpxNuwHg/fv/ABT/S/lXGL3yA4Iqy073v3vsBFY6/j8mdGYz0lu3w8P/x+tqxM4uJHbyShW1ty0jNZOTuxwsyr5iTyzMA76XnxWQx5+N8EhAWz+c91/PXFXebOdJ66YDTNe3Tg7hnPlT5/E88fzaNL3iIoIrTc83722FRmvvghlzx5G61OPI618//k3buexVPsYeCYa0rb5WXl8tmjrzPs8ZuJiGuMj3/NHU0jIgK6FhBnqFAjIlILGUxhsUer+x9tRZ4CZm1+ivT8ZIzxoqF/Sy5pM4W2Dfo5He2gij35ADXuTfLJuNfocdEZDB03svRY41YVr2sBcOHY60r/3bBpNJdOvI3HzriBbetSaNwqjp2b0ghrFMHx5/TC2+1NBBDXcf+Xh7uS02jWpQ2tTjwOgIi4RiR0a1vpzzxtxAV0H9yn0jbe7sovo06+4hxe+/djZGzfTWhUyQKlv7w9g05nn0Rww5ICzGePTaXXZWdz7uj9w9avfP5Ols9cyLx3vysddQPQ98Yh9Lz4rNLbq2YnsnLWb4z65Ek6nLl/jYVmXSt+bJ8/NpVm3dox4qX7So9FNd8/pebHlz8BDCOnjsUvuGRE08ipY7mn43BmvvwxA++/5p+npCA3n++en875d1/JyZefA0Cjlk1I37qTr558i3PvuLR0mlZRQSFXPn8n8Z0qnu7iCEOhLShyOoXUMp7cwmIg38EIhdrp5+irzdcCRTYPY4zeJLWQCjUiIrWQy3it35azIiYyoIZ92Klj2kecS/uIc52OcVjSclYUF3rylzud4+8yd6aze/M2Oo4ZUaV+8977jp9f/5wdSVvJy8rBekpGf+xKTqNxqzhOuOh0Zk3+hHs6DKPdaV1pe2oXjj+nV2kx5PR/D+bFKx4kKXE1bU/pQrs+XenYt2ela6MENQg54vVdugw4Bd+gAOZP/57+twxj1+ZtrPo5kZvffaS0zcbFK1g370/mv/ddmb4FuQWkrS27W1CLE8ru6pOUuBovtzft+nQ95ExJias55/ZLKrw/deVGmnZuVVqkAfALDqBZlzZsWbmx3D7bN6RSlF9Im5PLrkXR7tSufDruNbZvSCW2fXMAfPx9y0yhqimMl2t9zqrtTQLaVr5ehcjfZf2emgtscOrne2zxyrScFe2bhvTUiuFHUW2+FtiWswprPaudziFVp0KNiEgtlFuU/sbCtDe7to8YEOgyroN3kHql0JPHb9veyS305LzjdJa/O5x18ZZ8MYfXRz7OBfddTYczuhMQFsyu5DSeGXwXRQWFAIRFN2Tc4jdY++sfrP5lKTNf+oj37n2B2z56glYnHkeHM7ozYfl0Vvz0G2t//ZO373gW3wA/7vvh/yqcynOkU58A3L4+9Bx6JnOnzaD/LcP49Z1vCYkK57h++5cNsh5Ln2sHcvp1gw7o7x8SWOa2b6BfmdtHY51Bay2Yqn3mK81xCP18/H0xVTz/sVCUnjs17Y2F3SMu6BBoXPqdKgeXl7yHrN9T3cAMpzLkF2dOW5z21tndoy4POpRtrKV+KbZFLEp7IyuveO+bTmeRqlOhRkSkdnp3a/afN36wZmSH05rc7tsooF2N/PAjx5bHekjNWsJ3mx7JyS1Knwn84nSmvwuJDKdBXCOW/7iIXpf2P6Q+q35eQlTzWAbcc2XpsXULlh3QztvHTbs+3WjXpxsDx1zDf3pcxdxpM0qnOwWEBdN9UB+6D+rDOaMv5c7WF/Hn9wtK14r5p+qY+gRwypXnMeuVT9mweCW/vvMNJ13Sr3RxXSiZppSybD2NWjQ56Ln+KaFrW4oLi1g1O5H2p3c/pD7NurRh+Y+LGHDvVeXe36R9c2a+/DF5WTmliznnZeWw6ffVpQsH/1OjFk3w9nWz5pelpc83wOpffsft51NmalUNNj17edpNa67/4Lgmo07zDWjXSL9TpVyevELSZ69nw92f52C5z1qb7WCcr9MLUhe9veqqE8+Mv8c/JrCT3reCtZat2X/y4+YJuXvyNxq1URcAACAASURBVC8BvnQ6k1SdCjUiIrWQtTbHGHPa2vQfH1mbPusyiyfE2/gWGWO0lV89Za01hZ5ct7fLN63Ik/9KsS0Yb631OJ3rnwaNGcGUGx4nPDaSEy/ui7ePm42LVxLbIaHcdUui2zTl59c/Z/7072nRsyMbF6/gqyffKtNmzptfUVxYRPMe7QkMDyEpcTV7UrcT07YZAB8//Arxx7citn0C3m43Cz6ciTGG6NYVr41THVOfAOKPb0Vcp5ZMG/U0OzZuKV3DpfT5+M+/eGrAaKbc+AR9/jWQoIhQ9qRu58/vF3D8Ob1o2bNjheduc0pn2p7WlSk3PM7QR28koWtbstMzWTU7kbNvK3+XrgH3XsUzg+5k6k0T6HPtQAJCg9i8bD2BYcG0PbULZ1w/mJkvf8TkEeMY9MAIsPDpo69jLZzx78HlntPH35d+twzj66ffJiy6IS1P7Mi6+cv46qlpnH3bJYe0jbjTrLW5xpg+6T+ueST9p3WX4/GEGF9v/U6VMqzHGk9OgY8r0GdZ8d68x63HTnc0j7WFxphzNu2dP3bq8qFXe2xRhLfLT+/besxaa4o8ed4u473bQ/EbRZ68h6zVQka1kQo1IiK1lLU2C7jdGDMKaFBEXsDB+kidl1lUlJ/udIjK9Lq0Pz4BvnzzzLv88L8Pcfv50KRDCy5/+vZy2596zflsXZPMe/e+QEFOHi16duCyp25n0oV3l7YJCAvm+xfe5+OHX6UgN48GsVGcffulnHXjEADcfr588cSb7Ny0FYDoVvFc/8bYShfdrU4nX34u7979HC1P7HjAwsmte3Xinm+e44sn3uTpQXdQmFdAWOMIWp54HKGNKt8q2hjDLdMf47NHX+eDB15k7/Y9BDcMo2PfEyrs0+60roz+7Ck+Hz+VCefchjEQ3bopQx4pWdw5uGEYd3z+NB+OfZnH+90ClGzPfccXT1U4TQxg4P1X4+XtxWePTSFj607CYhpy9q3DOe+uyw/1aXLcvpERo4wxo4EG5BXpd6r8kwdIL0rPdXIUTRnW2nzgfmPMGCCsqDg/yOlM4rhsbP4eezTmx8oxY/T6iYiISEV8AvyeHTTmmlv731r+CA2RmmDjb6uYdOFda7N2723tdBYREZEjpdXSRERERERERERqCBVqREREpEK22FNYXFTsdAyRShUXFQEUOZ1DRESkOqhQIyIiIhUqKihMTluTnOt0DpHK7NiwBWvZ7HQOERGR6qBCjYiIiFTmiyWfzzEFuflO5xApl7WWuW/PyMpJz3zb6SwiIiLVQYUaERERqZC1diOGz54ZfFfOrs3bnI4jUkZORhYfjHmxcOOSVduAj53OIyIiUh2065OIiIhUyhjj5RccMKm4sOiasOiGxSGR4da4jNOxjhqPx/obsMZl8pzOcjistW7rsX4uL1em01mOFmshLzObbetT/Nx+vj/lZmRdYa3d4XQuERGR6qBCjYiIiBwSY4wb6AKEA3W1UhMHPAlcC2Q5nOVITAS+2/dfXZUN/GGtzXA6iIiISHVSoUZERERkH2PM58DP1tqnnM5yJIwxPSmZCtTaWpvtdB4RERE5dFqjRkRERAQwxvQBjgNecDjKEbPWLgDmAKOdziIiIiJVoxE1IiIiUu8ZY1zAQmCitfY9p/NUB2NMArAY6GCtTXM6j4iIiBwajagRERERgeGAB5judJDqYq3dCEwFHnI2iYiIiFSFRtSIiIhIvWaM8QNWAVdaa2c7nac6GWMaUPLY+lhrVzidR0RERA5OI2pERESkvrsF+L2uFWkArLW7gceBJ5zOIiIiIodGI2pERESk3jLGRFAy4uRka+1qp/McDcYYX2Al8C9r7Syn84iIiEjlVKgRERGRessYMwlwW2tvcjrL0WSMGQbcDfSw1nqcziMiIiIVU6FGRERE6iVjTEtgPtDeWrvd6TxHkzHGAPOA5621bzudR0RERCqmQo2IiIjUS8aYD4BEa+1jTmc5FowxJwNvA22stXlO5xEREZHyaTFhERERqXeMMScBPYFJTmc5Vqy1vwC/Abc6nUVEREQqphE1IiIiUq/smwY0F3jZWvuG03mOJWNMa+BXoK21dqfTeURERORAGlEjIiIi9c2FgD8wzekgx5q1dg3wLvAfp7OIiIhI+TSiRkREROoNY4wPsAIYaa39wek8TjDGRFKyXfdJ1tq1TucRERGRsjSiRkREROqTkcDa+lqkAbDW7gAmAuOdziIiIiIH0ogaERERqReMMWHAauBMa+0yp/M4yRjjT8lzcYm1dq7TeURERGQ/jagRERGR+uI+4PP6XqQBsNbmAmOAifsWVxYREZEaQiNqREREpM4zxjQFlgAdrbVbnc5TExhjXMBiYLy19gOn84iIiEgJFWpERESkzjPGTAPWWWsfcjpLTWKMOQOYDLS31hY4nUdERERUqBEREZE6zhjTHfgcaG2tzXI6T01jjPkK+N5aO8npLCIiIqJCjYiIiNRh+9Zf+RF4x1r7itN5aiJjTAdgFtDGWrvH6TwiIiL1nRYTFhERkbrsfCAKmOJ0kJrKWrsc+BS43+ksIiIiohE1IiIiUkcZY7yBP4E7rLVfO52nJjPGRFPyXHW31iY5HEdERKRe04gaERERqauuBbYAM5wOUtPt2wnreeAxp7OIiIjUdxpRIyIiInWOMSYYWAOca61NdDpPbWCMCaTkORtkrV3kdB4REZH6SiNqREREpC66m5KdjFSkOUTW2mxgLDBx3yLMIiIi4gCNqBEREZE6xRgTC/wBdLHWJjudpzYxxngBvwNjrLWfO51HRESkPlKhRkREROoUY8zrwDZr7X1OZ6mNjDHnAM8Ax1lrC53OIyIiUt+oUCMiIiJ1hjGmE/Ad0MZam+F0ntpo37Sn74CPrbUvOp1HRESkvlGhRkREROoMY8y3wBfW2heczlKbGWM6A98Ara21e53OIyIiUp9oMWERERGpE4wx/YEE4GWns9R21trfKSnU3O10FhERkfpGI2pERESk1tu3CG4iMNZa+4nTeeoCY0wTYClwvLU2xek8IiIi9YVG1IiIiEhdcCWQAXzqdJC6Yl9x5iVgnNNZRERE6hONqBEREZFazRgTCKwGLrLWLnA6T11ijAkB1gD9rbVLnc4jIiJSH2hEjYiIiNR2o4BfVKSpfvsWEv4vMHHfblAiIiJylGlEjYiIiNRaxphGwAqgh7V2g9N56iJjjBtYBtxmrf3G6TwiIiJ1nQo1IiIiUmsZY14Ecqy1dzidpS4zxgwEHgE6W2uLnc4jIiJSl6lQIyIiIrWSMaYdMBtoY63d7XSeumzftKefgTesta85nUdERKQuU6FGREREaiVjzOfAT9bap53OUh8YY04APgFaW2uznc4jIiJSV2kxYREREal1jDF9gI7A/zkcpd6w1i6kZASTppmJiIgcRRpRIyIiIrWKMcYFLASetNZOdzpPfWKMSQAWAR2ttWlO5xEREamLNKJGREREaptLgGLgfaeD1DfW2o3AVOBhh6OIiIjUWRpRIyIiIrWGMcYPWAVcYa2d43Se+sgYEw6sBvpYa1c4nUdERKSu0YgaERERqU1uBRJVpHGOtXYPMB6Y4HQWERGRukgjakRERKRWMMY0BFYCva21a5zOU58ZY3yBFcB11tofnc4jIiJSl6hQIyIiIrWCMeZZwMtae7PTWQSMMRcD9wLdrbUep/OIiIjUFSrUiIiISI1njGkFzAPaWWt3OJ1HwBhjKHlNXrDWTnM6j4iISF2hQo2IiIjUeMaYD4HfrLXjnc4i+xljegPvAG2ttblO5xEREakLtJiwiIiI1GjGmF7ACcAkp7NIWdbaucBiShZ5FhERkWqgETUiIiJSY+2bXjMXeMla+6bTeeRAmpYmIiJSvTSiRkRERGqyiwB/QGug1FDW2rWUTH/6j9NZRERE6gKNqBEREZEayRjjQ8kW0Ndba2c6nUcqtm/r9FVAL22dLiIicmQ0okZERERqqhuA1SrS1HzW2p3Ak4AWexYRETlCGlEjIiIiNY4xJgxYA5xurV3udB45OGOMPyWjai6z1v7idB4REZHaSiNqREREpCa6H/hURZraY9/23GOAifsWgRYREZHDoBE1IiIiUqMYY5oBvwEdrbVbnU0jVWGMcQGLgCeste87nUdERKQ2UqFGREREahRjzNvAGmvtw05nkaozxpwBvAK0t9bmO51HRESkttHUJxEREakxjDHdgT7AUw5HkcNkrf0RWAnc6HQWERGR2kgjakRERKRG2LeuySxgmrX2VafzyOEzxrQHfgLaWGv3OBxHRESkVtGIGhEREakpBgANgSlOB5EjY61dAXxCyeLCIiIiUgUaUSMiIiKOM8a4gT+BUdbaGU7nkSNnjGkMLAN6WGs3Op1HRESkttCIGhEREakJrgVSgG+cDiLVw1qbBjwHPOZ0FhERkdpEI2pERETEUcaYEGA1cI619nen80j1McYEAmuAwdbahU7nERERqQ00okZEREScdjfwnYo0dY+1Nht4EJi4b7FoEREROQgVakREROSYMsYMNcY8ue/fTYAbgAecTSVH0VQgHLgAwBgzwBjznKOJREREajAVakRERORYiwZ89/17HPCytXazg3nkKLLWFgN3ARP2LRrtC8Q4m0pERKTm8nY6gIiIiNQ7gUC2MeZ44Bygzb5pMUHW2kxno0l1Msb4A0XAt0AycB2wkZL3gIiIiJRDI2pERETkWAsAcoAnKRlR4wN8BExxMpQcFdcBS4DjKRlV8+C+4wGOJRIREanhVKgRERGRYy0QaAI0BbYCf1CyM9BlToaSo+J5Sgpy3wPnUjKyZggaUSMiIlIhbc8tIiIix5QxZjIwAFgBNAOustb+4mgoOaqMMfGUjJgKA1oB26y1rZxNJSIiUjNpRI2IiIgcax2BxsBa4HgVaeo+a20y0JeSHaB8KVlQWkRERMqhETUiIiJyTBljxgMbrbWTnc4ix54xphswxlp7odNZREREaiIVakREREREREREaghtzy0iIvI3xpgQoCGaHiwHygPSrLVFTgf5J2NMMCXvWy+ns4ijioHt1tpsp4OIiMjh04gaERERwLhcg7xCfMd6cgvbewX5Fhovl/5AShmegiKXzS/yGG/XJ8VZBXdaa7c7nckY08/PK3RcoSe3s69XUKHLeOl9W495bLHJL850u10BC/OKM+631s5xOpOIiFSdCjUiIlLvudxeV3gF+b7U4ulBAWF9WuLy1YBTKV9+SjpbXvq1aPv0xBRPTkF3a+0up7IYYy7w9Qp674LmE/xbh/fDx8vfqShSg+QXZ7Fy9wy+2nB/ToEnZ4C19kenM4mISNWoUCMiIvWaMcbb5ee9q+Pn14UEdmjsdBypJdbe9GH+zi+Wj7NFxY868fONMcbHFZh6adup0QmhvZyIIDXcyt3f8Om6UatyizLaOZ1FRESqRvPvRUSkvuvlExOKijRSFVGXdfP1CvS5ysEIHd1e/iHNQk5yMILUZK3Dz8Jji5sZY+KdziIiIlWjQo2IiNR3zQPbN9bfQ6mSgLZRePKLYh2MkBDl37rIGONgBKnJvIw3Dfya5gMJTmcREZGq0YWpiIjUd27j510r/x7Oix3L1ikLqtQn49eNzIsdS86qbUcpVf3g8vEGj3VyhyUfb5dvranSjJ0Xy4KtU6rUZ2PGr4ydF8u2nFVHKVXd5+XyBXA7nUNERKpGqyWKiIjUUt0S78Qr2LdKfYK7x9Et8U7cDQKOUqqytk5ZQNqr88nfkoFvTCjR151I46t7HrRfxi8b2DT+B3JWbsM72JeIgR2Jv68vXv76zFkb3dktEV+v4Cr1iQvuzp3dEglwNzhKqcpasHUK89NeJSN/C6G+MZwYfR09G1990H4bMn7hh03j2ZazEl/vYDpGDKRv/H24tbiziIgcJhVqREREaimfqKp98IWSkSCH0+9wpL2xkKSx39Dsof6EndqS9Dnr2fjgNxi3F40u615hv+zlaay8YhqRQzvT8ulB5G9OZ/2dn1G0O4dWLww5JtmlegX7RFW5j7fL57D6HY6FaW/wTdJY+jd7iJZhp7I+fQ7fbHwQL+Ome6PLKuyXlr2caSuvoHPkUAa1fJr0/M18tv5Ocop2M6TVC8cku4iI1D21cqi3iIhIXWatJWXSzyzuOpH5Lcax7KLX2TNzDfNix7Ln+9Wl7f459Wn5kCmsvm46W1+dx289nmZB60dZMfwN8jbtLm1zrKY+WWtJfeEXooZ3IXrEifi3bEj0NT2JGt6F1OfmVNp3y0tz8W0SRosJFxDQJorws1rT7KGz2fnJn2UeizjPWsvPKZOYuLgr4+a34PVlF7Fmz0zGzotl9Z7vS9v9c+rTlOVDmL76OuZtfZWnf+vBowta88aK4ezO21Ta5lhNfbLW8kvqC3SJGs6J0SNo6N+SntHX0CVqOHNSn6u079wtLxHm24QLWkwgKqANrcPP4uxmD/Hnzk/KPBYREZGq0IgaERGRGmbbGwtJefZnmo3tT+ipLcletpWND3x9SH0zftmAy99Nu7cuozi7gHW3fcK60Z/S8aMRVcqwoNXBd51u/sQAIi/sVO59+SnpFGzJIPzM1mWOh5/Vhu1v/0Z+Sjq+TcLK7Zu5MJkGZ7ct269vyXn2LkjGr+mxmQojB7dw2xv8nPIs/ZuNpWXoqWzNXsbXGx84pL4bMn7B7fLnsnZvUVCczSfrbuPTdaMZ0fGjKmV4dEGrg7YZ0PwJOkVeWO596fkpZBRsoXX4mWWOtwk/i9+2v016fgphvk3K7ZucuZC2Dc4uc6x1eN+S+/YuoIFf00N5CCIiImWoUCMiIlLDpP7fXKKGdy1dy8W/eQSFO7NI+s+Mg/b1DvGj5dMDMd4l69zGjOzFhnu/xJNfhMv30P/sd/pu5EHb+EQGVXhf4bYsANxRZdv4NC6ZdlWQlllhoaZgeybuRmWnZ3kF+uIK9KFw296D5pJjZ27q/9E1anjpWi4R/s3JKtzJjKT/HLSvn3cIA1s+jZcpeV/2ihnJlxvupciTj7fr0NdeGtnpu4O2CfKJrPC+rMKS0WVB7rLTrIJ9GgOQWZBWYaEms2A7we5GZY75egXi4wpkb6EW7BYRkcOjQo2IiEgNUpSZR8GWDIJ7xJc5HnLCoX0zH9C+UWmRBsAnJhSspXBnFr6x5RdGyuOfEHHIbctlbeXHD2e/IgtoO+oaI68ok4yCLcQH9yhzvGnICYfUv1FA+9IiDUCoTwwWS1bhTsJ8D33n8wj/I9t92lL+e3X/8cN7s5rD6iciIqJCjYiISM10mJ/x/l6k+ft5rKeCwkkFjnTqk3vfyJnC7Vlljv9126dRxQsa+0QFU7gts8yx4ux8PDkFuI/RQshSFYf3Zv17kebv57HWU6XzHOnUp2B3yciZrMLtZY7/dTvYp9EBfUr7+kSR+Y+RM/nF2RR4cgh2H5uFkEVEpO5RoUZERKQG8Q72wycmlMxFyUQO3l8EyVycfExzHOnUJ98mYfjEhJL+41oa9N+/3syemWvwbRJW4bQngOAT4kn/aV2ZY3t+WAtASM/48rqIA/y8gwn1iSE5cxGdIgeXHk/OXHxMcxzp1Kcw3yaE+sSwNv1H2jboX3p8zZ6ZhPk2qXDaE0B88AmsS/+pzLG1e34ouS/k4NvQi4iIlEeFGhERkRom9qbeJP33OwLaRBF6agtylqexZfK8kjuP0dSfI536ZIwh9uaTSXpwBgHtogg9uQUZv2xg+7tLSHjsvNJ2+Vv3smLYG8TfdxYR57QDIGZkb/48fzIb7v2CxiN6kr85naSHZtBw8HFaSLiG6R17E98l/ZeogDa0CD2VtJzlzNsyGeCYTf050qlPxhhOjr2ZGUkPEhXQjhahJ7Mh4xeWbH+X8xIeK223N38rb6wYxlnx99Eu4hwAeseMZPKf5/PFhnvp2XgE6fmbmZH0EMc1HKyFhEVE5LCpUCMiIlLDNLrqBIr25JIy6WeSHv6WoC6xNB3TjzX/no7Lr/b86W581QnYYg9bJs8j6aFv8YkNpelDZ9Posu6lbWxRMXnrd1K8N6/0WGCHxrR783I2jf+eP/q/hFewHw0v6ED8mH5OPAypxAmNriK3aA8/p0zi26SHiQ3qQr+mY5i+5t94u/ycjnfITmh8FR5bzLwtk/k26SFCfWI5u+lDdG90WWmbYlvEzrz15BXvX9C6cWAHLm/3Jt9vGs9Lf/THzyuYDg0voF/8GCcehoiI1BHGVrTYn4iISD1gjLmu4ZDjJ7V69sIAp7NUZvv0RNaP/pSui+/ANzrE6Tj1XnFWPos6PpHvKShypBphjBnSKuz01y5vN63GvRkSt0/n0/WjuaPrYkJ8o52OU69N/vP8jNSsxCHW2h+cziIiIoeu9nwtJyIiUk8U7spmx0dLCT25OV4BPmQmppD82PeE92+rIo3UKNmFu1i64yOah56Mj1cAKZmJfJ/8GG3D+6tIIyIicphUqBEREalpjGHPD2tIfW4OxTkF+MaEEjmsC01GneZ0MpEyDIY1e35gTupzFBTnEOobQ5fIYZzWZJTT0URERGotFWpERERqGHeDADq8f7XTMUQOKsDdgKs7vO90DBERkTrF5XQAEREREREREREpoUKNiIiIiIiIiEgNoUKNiIiIALB8yBRWXzfd6Rgih2TK8iFMX32d0zFERESqndaoERERkVpn74JNpL2+gMwlKRTuzsYnMojwfm2JG90H7zB/p+OJlFHoyeOrDWPYlrOC7TlrKLJ5PHxSqtOxRESkhlKhRkRERGqdzEXJ+MSE0PLKwfjGhZG7bicb7/+SnBVpdPjwGqfjiZRhrQeX8aJz1DB25W5gQdprTkcSEZEaTIUaERGRY2DvomSSx/9Azoo0bJEHn5hQYm7oRaNLugGQ9uYitr+3hLwNu8DLRWC7RsTfdxbB3eJKz7F8yBS8wwMI7taEra/Mpygjl7DTW9Li6UFkLiw5f97G3QR0aEyLpwYS0CoSgIxfN7Ji6FRaTx5G2pQFZCam4A4PIGZkL6KvPany3As3sXniLLISU3H5ehPUtQnNHuyHf8uScxdn5ZP00DfsmbmGovRcvMP8Ce4WR5tXhx+lZ7JE7M2nlLntFx9O8X19WXvjBxRsz8QnKvio/vy6LnnvIn5IHk9azgo8tohQnxh6xdxAt0aXALAo7U2WbH+PXXkbcOFFo8B2nBV/H3HB3UrPMWX5EAK8w2kS3I35W18htyiDlmGnM6jF0yRnLuSH5PHszttI44AODGzxFJEBrQDYmPErU1cMZVjrySxIm0JKZiIB7nB6xYzkpOhrK829ae9CZm2eSGpWIt4uX5oEdaVfsweJ9G8JQH5xFt8kPcSaPTPJLUrH3zuMuOBuDG/z6lF6Jkv4eAVwQYsJQMlzJyIiUhkVakRERI4yW+xh1dXvEDn4OFpMuADj7SJ34y5sftH+NkXFxN11Bv4JERRnF7Dl5V9ZedlbdJ59S5miQ8ac9XiH+dHuvSsp2LqXNSPfZ82/38cWFtN8wgW4/N2sH/UJ6275iE7fjCyTI+nBGcQ/0JfmTwxg9zcrSXr4W9yRwTQc2LHc3HsXbmLFJW8SN6oPCY+eBx7Llsm/smzw63T++WbcDQJJnjCTzCUptJ48DN+YEAp3ZLN3flKlz0fKc7NJfX5OpW18m4TSedbNB3lmyyrOzMN4u/AK9qtSPynLY4t5Z9XVHBc5mAtaTMBlvNmVu5Eim1/aptgWcUbcXUT4J1BQnM2vW17mrZWXcUvn2QT7RJW2W58xBz/vMK5s9x57C7by/pqRvL/m3xTbwv9v787jo6rPPY5/Zk1mksm+h6wECIshIAiCqFQWF6RgocAVrXqL2GpbbWtrqwVtq4hFcWvrxR3w9qKi1lqxFgqCiiASQAzKlpANkhCyL5NJZu4f0cGRJCYSzES/73/M/M7vPOeZM8fXa+bhtzA9/T4sRhsvH7qFtQd/wg1Zb/jksS5/EZOT7+Dy9KXsO/EG/8q/C4clmmFR32037yM121mZO48Lk27hsrS78eDm3ZIVPLV3Jjdlv0WQJYINBfdRVLuTOQNXEBKQQL2rnPya9zq9H5uLHmZL8SOd9gkN6MdN2Ru/7NaKiIh0iQo1IiIiZ1hrrZPWqkYiLh2CLSMKgMDUCJ8+8deN9XmdsXwG2wcvofLNT4idP8rbbg63k37v5RhMRuwDoomcNpSy5z5gxLs/IzClLWb8wnEcvGktrhMNWCLs3nPjrj2H6JlZACTeOIG6XSWU/OXtDgs1hcs2EjM722f0Sv8/TWfnpuWUv7CbhIXjcBZWEZyVQMjoZAACEsMIzk7s9H7EXjWKyMuHdtrHaDF1evyLnCXVFN6/kdirRmGyWbp1rvhyttbS2FrFkIhLifp0JEpEYKpPn7Hx1/m8npGxnCXbB/NJ5ZuMip3vbbebw7k8/V6MBhPR9gEMjZzGB2XP8bMR7xIRmALAuPiFrD14Ew2uE9gtJ/+/OCfuWrKiZwIwIfFGSup28XbJXzos1GwsXEZ2zGwmJJ4s8E3v/yeW79zE7vIXGJewkCpnIQnBWSSHjAYgLCCRxODsTu/HqNirGBp5ead9TEY9cyIi0nNUqBERETnDzGE2YuePYt+VqwgZm0rI2BTCLxpI0LB4b5/aHYUU/3kLDftKaalsxOP24G504Sys8ollz4zBYDq5aaM1JhiTI8BbpGlraxuB4zpe51OocYxJ8YkVck4yR/6zH4/Hg8FgOCXvupxiat8voHztHp92d5OLxkPHAYi7dgz7F6xh154SQselEnpeOmETB2AM6PgrhiXcjiXc3uHx7nIerSF37krsQ+JI+d3UHov7bWUzhzEqdj6r9l1JashYUkLGMjD8IuKDThb0Cmt3sKX4z5Q27KOxpRKPx43L3UiVs9AnVow9E6PhZNEt2BpDgMnhLdIA3hE4da7jPoWaFMcYn1jJIeew/8h/Onxei+tyKKh9JFR0agAAIABJREFUnz3la33aXe4mjjceAmBM3LWs2b+Akl17SA0dR3roeQwIm4jZGNDh/bBbwrFbwjs8LiIi0tNUqBEREfkapC+9nPgFY6l++zDV7+RRtPwt4q45h9Q7L8ZZXE3uvJWETxlE/wdmYIkOxmA2snf6E7hdrT5xDOYvjDQxGNpp+/S/bs/pJe32EHf1aGKvOeeUQ2ZH2w/bsPP7M3L7LVRvOUzN9iMcvv2fmGxWhr36Q58i0ef15NSnxsMV7Ju3kqCz4hnwl1kYrfpq0xMuT1/K2PgFHK5+m7zqd3iraDnnxF3Dxal3Uu0sZmXuPAaFT2FG/wcItkRjNJh5Yu90Wt0unzgmg+/nYcBwSttnD6wH92nl7MHN6LirOSf2mlOOBZjbipf9w87nlpHbOVy9hSM12/nn4duxmmz8cNirPkWiz9PUJxER+brp24yIiMjXxJYRjS0jmrhrxlD8yGYK799EyqIp1O0qxt3QTOqiqVhj235QNhVU0nKioUevX/t+gXeKErQtcGzPiG53dAJAUHYC9bml2NIiO41rDrUROW0okdOGknjjBD4YuYyqjQeI/t7wdvv31NSn+r1H2XflKkIvyCDjge+eWrCS0xJtyyDalsGYuGvYXPwImwrvZ0rKIorrdtHsbmBq6iIc1lgAKpsKaGg50aPXL6h93ztFCdoWOI62Z3T4vCYEZVNan0ukLa3TuDZzKEMjpzE0choTEm9k2QcjOVC1keHR32u3v6Y+iYjI102FGhERkTOsMa+C0tU7iJg8CGtiKC1VjVRuOogtIwqD0YitfyQYDJT8z7vE/WA0zuJqCu75N8bAnv3xd+zp7QQkhhJ0VgIn/rWPE+v2MeDRWR32T/7VReTOeZaDP3+FuKtHY46w01xSTeXGA0RMGoRjdDIFS9YTdFZ825Qsi4njr3wIBoN3LZ729MTUp5ptR/j4B88RdkEGKbdPxvW5opY5zKaRNaehojGPHaWrGRQxmVBrIo0tVRys3ESULQOjwUikrT8GDLxb8j+MjvsB1c5i/l1wDxZjzy7ivP3Y04QGJJIQdBb7TvyLfSfWMWvAox32vyj5VzybO4dXDv6c0XFXYzdHUN1cwoHKjQyKmESyYzTrC5YQH3QWMfZMTAYLHx5/BQMG71o87empqU9lDftp9TRT03wUgKP1ewEItSZqapWIiPjQtxgREZEzzGS34iyo5MBPXsJ1vA5zSCAhY1NJXt62UKo9M5b0+y6n+JEtHHtmO4FpEaTcNom8O17v0TxSF0/l6FPbqNtVjCXcTuqiqR0uJAwQMiaFoS9dR9HyTeTOW4nb2YI1JhjH6GQsn478MQaaKXrwLZoKKgGwZUQx8LHZBA/vfEHh01X2t5201jqpeO0jKl77yOfYkBeuIXRc56MqpGNWk51KZwEvHfgJda7jBJpDSA0Zy8zk5QDE2jO5PP0+thQ/wvZjzxARmMaklNt4Pe+OHs1jaupith19iuK6Xdgt4UxNXdThQsIAKSFjuG7oS2wqWs7K3Hm0uJ0EW2NIdozGYWkb+WM2BvJW0YNUNhUAEGXLYPbAx0gMbn/0V0967uOrqHIWeV8/tqdtPaUZ/R9gRMycM359ERHpOwwez2nOXxcREenDDAbDgqhZwx8c8NAVPbe6rZ+pfjeP3NnPMHzDj7FnxvZ2Ot8IrXVO3h+21OlubumVvcANBsOsAWETn5w/eHVIb1z/TMqrfpdncmfz4+EbiLVn9nY6fdqKD6dVF9flzPJ4POt7OxcREek645d3ERERERERERGRr4MKNSIiIiIiIiIifkJr1IiIiHzDhY5L49ziu3o7DZEuSQsdx13nFvd2GiIiIr1GI2pERERERERERPyERtSIiIj0goM3v0zDJ2VkrVvY26l02cGbX6b8hV0AxC8cR+qiqb2cUc/YmrjY+7cWXG7fywdvpqzhExZmrevtVLrs5YM3s6v8BQDGxS9kauqiXs6oZyzeenJHNS24LCLyzaRCjYiIiHSZfUgcg5+bj8lu9WmvfvswR5asp2FfKWZHAJHfHUbybyZjslm6Fb9sTQ7la3fT8HEZ7oZmApLDiZ03krj/HoPB2P2BwF3J6+ycX1K7o5D9C9Z0O774tzj7EOYPfg6ryXdTt8PVb7P+yBJKG/YRYHYwLPK7TE7+DRaTrdvX6KlYZQ2fsKloOaX1uVQ05ZESMoZrh754Sr9fnp1DYe0O1uxf0O1cRUSkb1ChRkRERLrMYDZijXH4tNV/dIx9V60menY2GQ/MwFlYxaFf/p2WEw0MeHRWt+JXbzlE+HcGkHzbJCyRdqrfPkze79bRUtNE0i8mditWV/Oyxjgwh3X/B7r4P6PBjMMa49N2rP4jVu+7iuzo2czIeIAqZyF/P/RLGlpOMGvAo92K35OxmlsbCLHGMSBsIrvLX8SDp91+DmsMNnNYt2KLiEjfojVqREREuqh87W7eS/09rop6n/baHYVsTVxM3YclAFS89hF7ZzzJ9qH3sn3QPXw4bQWVG/Z3Grvw/o28P2ypT5u7ycXWxMWUrcnxtnncbor/+jY55z3Me+l/YOf4hyi4dz3uJlcPvcvuK3nsHQL6hdH/vunYB8UQPmkgqXdezPGXP6TpyIluxRrw6CwSbhiPY2Q/AlMiiL1yFDHfz+b43/f2al590e7ytfz+vVTqXRU+7YW1O1i8NZGSug8B+KjiNZ7cO4N7tw/lnu2DWPHhNPZXbug09sbC+1n6/jCfNpe7icVbE8kpOzkyye1x83bxX3k45zz+8F46D+0cz/qCe3G5m3roXXbfOyWPERbQj+n97yPGPoiB4ZO4OPVOPjz+MieajvRarH6OEVyceicjYuYQZInq1rkiIvLNohE1IiIiXRRx6RDy7nid8rW7Sbh+nLe97Pkc7EPiCD4rAQB3o4v4heOwD4zG4/ZQ9n87+fjav5H1xkKChsSdVg55v/0n1W/nkbJoKvbMGJryT5B3x+s0H6sl48GZHZ53+Nf/oPylPZ3GDhmTzODVV3U7p9rtBURc7LtORvjkgQDUbCsgMCWi2zE/r6XWiSW8+yNeznRe/m5IxKW8nncHu8vXMi7hem97TtnzxNmHkBB8FgAudyPj4hcSbR+Ix+NmZ9n/8bePr2Vh1hvEBQ05rRz+mfdb8qrfZmrKImLsmZxoyuf1vDuobT7GzIwHOzzvH4d/zZ7ylzqNnRwyhqsGr+52TgW128mMuNinbWD45LZjNduICEzplVgiIiKfUaFGRESki0w2C1HTh1H+/C5voaa10UXFq3tJuvU73n7Rs7N9zkv93VSqNhyg4u97T6tQ4yyqonT1Bwx79Yc4RvYDIDA5nLTfX8K+K1eRsmgqlgh7u+cm3TqR+BvGtXvsM8bA7q0n85nmslossb7ToUxBARiDrLhKa75SzM9UvXWQilf3MvCvs/0qr77AYrIxLGo6u8qf9xZqXK2N7K14le8k3ertlx3te2+npv6OA1Ub2Fvx99Mq1FQ5i/igdDU/HPYq/RwjAQgPTOaStN+zat+VTE1ZhN3SfrFsYtKtjIu/ofP3Zwz8SnnVNpfhsPguGB1gCsJqDKLGVdprsURERD6jQo2IiEg3RM8dQenqHdTtKSE4K4ETr+fidrYQNTPL26dhfxlFD22mblcxLRX1eFo9uJtcNBVVnda163YVg8dD7pxnfQ942tayaDpc0WGhxhIVjCUq+LSu320ewGD4yqdXv5vHJwvW0O+WC4icNtRv8upLRkTPZUfpakrq9pAQnEXuiddpcTvJijo5+qqsYT+bix6iuG4X9S0VeDytuNxNVDUVnda1i+t24cHDs7lzfNo/W3uloulwh4WaYEsUwV/79B8PBnrquejJWCIi8m2jQo2IiEg3OEb0w5YZQ9maHIKzEihbk0PElExvgaS10UXunGexZ8aSfs9lWONCMFhN7L/+eTzNrR0HNhq8BZfPuF2+/T3utuODn5uPJfrUoos1LqTD8Gdy6pM1xoGrtNanrbXeibuhGcsXFh7uqhNvfsyBH71Iv19cSOKPz/tKMc5EXn1NP8cIYmyZ5JStISE4i5yyNWRGTPEWSFytjTybO4dYeyaXpd9DiDUOk8HK8/uvp9XT3GFcA8ZTFrttdfuuk+TxuAGYP/g5gi3Rp8QIsXY8uuxMTn1yWGOo/cJoF2drPc3uBhyWmA7OOvOxREREPqNCjYiISDfFfH8ERQ9vJv7aMdS8m0/mqiu9xxoPlOMqqyPp8bk4RiUB0FLThLOwksDUjtdEsUYF0VLTRGtjMyZb29bX9XuO+vQJHp4ABgPOI5WEnNO9tS/O5NQnxznJVG066NNWuf4A0Fb86a7yF3Zx6FevknrXJcRdPfor5XQm8uqrRsR8n81FDzMm/lrya97lysxV3mPljQeoc5UxN+lxkhyjAGhqqaHSWUhEYGqHMYOsUTS11NDc2oj1022oj9b7FgITgodjwECl8wgpIed0K+czOfUp2XEOB6s2+bQdqFzfdixkTK/FEhER+YwKNSIiIt0UPWs4BUvWc+DGF7HGOQi7oL/3WEC/MAyBZo49ux1zhJ2W6kYKl3a+gw5AyHnpGIwGjvz+TeKvPxdnYRUF96736ROYEkHs/LPJu/MNWhtdhI5Lw+Px0HignKpNB+l/3/QO45/JqU8JN4znw2krOHzbP4i7bgzOwiry71xH1Myzur1g79EntpJ/179IuX0yERdn0lx2ckTMF7cF/zrz6suGR89ifcESXjxwIw5rHP3DLvAeCwvoh9kQyPZjz2I3R9DYUs2GwqWdRGuTHnIeBoORN4/8nnPjr6fKWcj6gnt9+kQEpnB27HzeyLsTV2sjaaHj8Hg8lDce4GDVJqb3v6/D+Gdy6tP4hBtY8eE0/nH4NsbEXUeVs5B1+XdyVtTMbi/+25OxWtzNlDe27Q7XVgSr52h9225n0baBmI3WbsUTEZG+S4UaERGRbrJEBhE+eSAnXt9H4k/Px2A0njwWYWfgX2dTcM96dl/0ZwISQkn8yQQ8Le5OY9rSIun/4EyKlm2kbE0OQUPiSLvrEvbOeNKnX9o9l2EbGE3pyvfJv/MNjFYTgSkRp+xu9HUKGhrH4JXzObLk3+yZ+hgmRyBR04eSfPsUn34fzXoagKEvXtthrKOPvwduD0f+8CZH/vCmz7Fzi+/qVqyu5vVNF2SJZGD4ZPadeJ3zE3+K0XDyebVbIpg98K+sL7iHP+++iNCABCYk/gS3p6XTmJG2NGb2f5CNRcvIKVtDXNAQLkm7iyf3zvDpd1naPUTbBvJ+6UreyL8Tk9FKRGDKKTslfZ3igoYyf/BK/n1kCY/tmUqgycHQqOlMSb7dp9/TH80C4NqhL34tsWqbS3lsz1Sfts9e3zziPcIDk7r+JkVEpE9ToUZEROQrGPT43A6PRUzJJGKKb+EkZu5In9ftbaUdPTOL6M8tSgy+xQkAg9FI/HVjib9ubHdTPqNCJ6STNWFhp32ajlQSd/WoTvuM3HZLl67XlVhdzevbYO6gxzs8lhkxhcwI3+LVyBjf57u9rbSzomeSFe37HN91brHPa6PByNj46xgbf113Uz6j0kMnsDBrQqd9KpuOMCru6q8tVnhg0in3T0REvp1UqBEREZEuq997lG0D7ib+v8eQfNukbp1nDDATv7DzdXK+7lgA2wbcjcfd+Ygn6ZuO1u/l7m0DGBP/30xKvq1b55mNAYyLP/0iX0/GArh72wDcHj2vIiLfZAbPF3aYEBER+TYxGAwLomYNf3DAQ1e0v6+1eLmO19FS6wTAHGrrcCvwvqYxr8L7d0BiKEbrl/87Vmudk/eHLXW6m1u+2oq2p8lgMMwaEDbxyfmDV3e81de3XJ3rOM6WtjWObObQDrcC72sqGvO8f4cGJHa6ds2KD6dVF9flzPJ4POs77CQiIn5HI2pERESkS87kgsS9yZYW2dspyBlwJhck7k2RtrTeTkFERM4w45d3ERERERERERGRr4MKNSIiIl9R2ZoctiYuprXe2dupfCN8NOtpPlmwpsfjbk1czNGnt/V43L4qp2wNi7cm4myt7+1UvjG+6j19+eDN/M+eS85QViIi0ldp6pOIiIj4hYGPz8FgNPR2GiLdNixyOhlhE7Eau7du0yWpv//SrdBFROTbR4UaEREROaPcTS6MgZYv7WcJ99/FiT0eD57mVowB+ur0beFyN2Exdm2taIvJhsVk6/Y1As1aC1pERE6lbxsiIiKdOPGvjyl+dAsNuaUYLEbsmbGkLZlG0ODYdvsf/u1rVG85THNJDaawQELGppJy+2QCEkK9fYof3ULp33bSfLQGo82CfWA0GQ9dQWByOK11TvLvfIPKDftpqWrEHGbDcXYSg56Ye8beo7O4mp1jlzPo8TlEXDzY2+5ucrFjxDL63XwBCZ9uhV2z/QiFyzZSl1OMMcBM8Mh+pC6agi0jGoDqd/PInf0MA5+YS+nqHdRuO0L094aTvvRyWhtdFC3fRMWre2k+Vos5wk7YhRlkPDADaJv6ZA63M+jxOd4carYdofD+jdTtKgYP2PpHkvK7qYSOb1tQte7DEgru/je1HxSBx4NjdDIpd0whaGhch+/X09JK0UObKX9+F82ltVhjHUTPHUG/n56PwdQ2K7zw/o0ce3o7GQ9fQcGS9TQeKCfjoZlEffesnr35Z8jHJ/7FluJHKW3IxWiwEGvPZFraEmKDBrfb/7XDv+Vw9RZqmksINIWRGjKWySm3ExqQ4O2zpfhRdpb+jZrmo1iMNqLtA7ki4yHCA5NxttbxRv6d7K/cQGNLFTZzGEmOs5k76Ikz9h6rncUs3zmWOYMeZ3DExd52l7uJZTtGcEG/mxmX0LYl9pGa7WwsXEZxXQ5mYwD9gkcyJXUR0bYMAPKq3+WZ3NnMHfgEO0pXc6R2G8Ojv8fl6Uupdpbwz7zbOVy9BYsxkLOirsBqsvFB6XP8evReoG3q0yuHfs5vz9lPgCmIyqZCHswZy4z+D3CgaiMHKv9DgCmYrOjvMSn5NowGE9A29ams4RMWZq3z5l9av48NhfdxpGYbLW4nEYEpXNDvZoZFTe/yZyUiIn2bCjUiIiIdKF+7m4M/e5mEG8aRfu/lGAPMbQWDVneH55gdgWQ8MANLnIPm4mry//Am+69/nmH/+CEGg4GKdfsoengzGQ/OJDgrgZaaJup2F3vPL7hvA7U7ixi4Yg4BCSG4yuupeS+/0zyLHt5M8SNbOu0T0C+U7I03tX8sMZTQ89IpW5PjU6ipWLcPd6OL6FnDgbYiTe68lSTdciFpd18Gbg8lK95l78ynyH7rJiwRQd5z8xevI/k3k0hfMg3cHgA+ufZ/adhfTuqiqQRnJ9JS3Uj1O3l0pPrdPPbNW0nUzCxSbp+MOdRG/UfHwNMWz1VRT+6cZ3GcncTQl64FoPC+/5D7/WfI3vLTDrcPL1y2kaNPbiPtj5fiGJ1M7fsF5N3xOrS6Sfrld7z9WuudFC77D6l3XUxAvzCMgX3ja9Pu8rW8fPBnjEu4gcvT78VsDKC4bhduWjs8J9DsYEbGAzgscVQ3F/Nm/h94fv/1/HDYPzAYDOyrWMfmooeZmfEgCcFZNLXUUFy323v+hoL7KKrdyZyBKwgJSKDeVU5+zXud5rm56GG2FD/SaZ/QgH7clL2xg2OJpIeeR07ZGp9Czb6KdbjcjQyPngW0FWlW5s7jwqRbuCztbjy4ebdkBU/tnclN2W8R9Lltu9flL2ZS8m+Ylr4ED248Hg9rPllAs7uBKzNXEmyJZkfZat4/ttJbbOnMhoKlTEy6lYuSfk1ezbv84/CviLZlMCJmTrv9yxsP8sTe75ISMoYrBz+LwxLL8caDtLhProP1ZZ+ViIj0fX3jG4eIiEgvKFi6gcjvDiPljineNltG59v9Jv9mkvfvwKRw0v54KXunPU7T4Qps/aNwFlZijXEQPnkQRouJACBoyMnRH87CKoKzEggZnQxAQGIYwdmJnV4z9qpRRF4+tNM+RkvnPypj5o7g4E9form8Dmt02xbc5WtyCJ80EEtkWwGmcNlGYmZnk3jTBO95/f80nZ2bllP+wm7vqBuAhAXnEj0zy/u6+p08qrccZvD/XkXYBRne9uDhHb+3wvs3EpydSMaDM71tgaknf1Qfe3obGAwM/OtsTMEBAAz862x2jlnOsae3kfSLiafEbG10UbJiK/1+dj4xc0YAYEuPpPlYDUUPbybxpgneaVqe5lb63zedoGHxnd47f7OhYCnDIr/LlJQ7vG1RtoxOzoBJyb/x/h0emMSlaX/k8b3TqGg6TJStP5XOQhzWGAaFT8ZktEAAxAUN8Z5T5SwkITiL5JDRAIQFJJIYnN3pNUfFXsXQyMs77WMydj5lbkTMXF46+FPqmssJtraN6sopX8PA8EkEWdq2Xd9YuIzsmNlMSDxZqJze/08s37mJ3eUveEfdAJybsICs6JPP2+Hqtymu38WCYa/Rz9H2vFySehcFNdupchZ2mltbfnM4O3Ye0Lat9q6yNRyq2txhoWZL8SPYLRHMHfQEZmPbMx0emOzT58s+KxER6ftUqBEREWmHq6Ke5uJqwm/t/AfuF5Wv3U3pqh00FVTSWuf0jiZxFlVh6x9F1PRhHHtmOzvHLCd0fBqh49MInzzIWwyJu3YM+xesYdeeEkLHpRJ6XjphEwd0ujaKJdx+2uu7RFw8GGNwAMfX7ibhhvE4i6uofiePzKfmefvU5RRT+34B5Wv3+JzrbnLReOi4T1vw2Uk+r+v2FGOwmAg9L73LOdXvLiHhxvM6PN7wSRnBw+K9RRoAU3AAQcMTaPi4rN1zmvJP4HG2EHJuqk976Ph0Cu/7D035J7Bntk1rMwZasHcyhcof1bsqqG4uJiP81m6dt7t8LTtKV1HZVICztQ4PbaPGqpxFRNn6MyxqOtuPPcPynWNICx1PWuh4BoVP9hZDxsRdy5r9CyjZtYfU0HGkh57HgLCJ3mJDe+yWcOyW8K/+ZoHBERcTYAxm9/G1jE+4gSpnMXnV7zAv8ylvn+K6HApq32dP+Vqfc13uJo43HvJpSwo+2+d1WcMnmAzWU4pOyY7RXSrUJARl+bwOCUigztX+swlQUreHtJBxnd63L/usRESk71OhRkREpD2fTq/pjop1+zh488sk/fxCQi/IwBwaiLOoin3/tQpPc9u0E2tcCNmbbqJ2WwHV7+Vz9Mlt5C9+g8zV8wkZnUzY+f0Zuf0Wqrccpmb7EQ7f/k9MNivDXv1hh1N5TnfqE4AxwEzUjLMoe34XCTeMp/z5XViigwn7zoCTndwe4q4eTew155xyvtnh+8PSZP/CSIju384v5wG6O9Pjs8+1C1NEjDZLn5tK4vkKN3pfxTpePngzFyb9nIzQCwg0h1LlLGLVvv+i1dMMQIg1jpuyN1FQu4386vfYdvRJ3shfzPzM1SSHjKZ/2PncMnI7h6u3cKRmO/88fDtWk40fDnsV++emFn3e6U59AjAbAzgraga7yp5nfMIN7Cp/nmBLNAPCTk5h8+BmdNzVnBN7zSnnB5gdPq8tpp5d0Npo9P2qbcDwJZ9R559fVz4rERHp+1SoERERaYclKhhrYihVmw8RPbvzKRyfqXnnMIGpEfS75UJvW+2OU//V3Wg1EzohndAJ6ST9ciK7L3yU8jU53ulO5lAbkdOGEjltKIk3TuCDkcuo2niA6O8Nb/e6PTH1CSB23khKn9lObU4RZS/uJnrWcO/iugBB2QnU55ZiS4v80lhfFDw8EY+rlep38gg7v2v/6h80PIHqtw6R9Ln7+Xn2zBiOPr2d1nonpqC2QlFrvZP6PUeJu+7UYhJAYFokhgAzNVvzvfcboGZrHoZAs8/Uqr4o2BJFqDWRQ1WbyY6e3aVzDte8Q0RgKhf2u8XbVli745R+ZqOV9NAJpIdOYGLSL3l094XklK/xTneymUMZGjmNoZHTmJB4I8s+GMmBqo0Mj/5eu9ftialPACNj57G99BmKanPYXfYiw6Nn+awfkxCUTWl9LpG2tC+N9UUx9kG0epopqd/tM6qmoJ370xMSgoeTX7OVFnczZqP1lONd/axERKRvU6FGRESkA8m3foeDt7yCNT6EqJlZGK0m6nKKsWfGtLtuiS0jmtJVOyh/aQ+OUUnU5RRR9PBmnz6lf/sAj8uNY2Q/zOE26naX4CypIWZA2/oaBUvWE3RWPPbMGAwWE8df+RAMhk7XxumJqU8AQcPisQ+NI++213DmnyDm+yN878evLiJ3zrMc/PkrxF09GnOEneaSaio3HiBi0iAco5M7iAwh41IJGZ/GoVteIWXRVIKzE2ipbqL6ncMk/qj96U1Jt1xI7n+t4uAvXiHuB+dgDgmkPvcY5lAboePTiLt2DEef2saBH79I0q1tIygK//Qf8HiIu2ZMuzFNNgsJ159L8aNbsMaF4BidRO37hRQ9soXEH43v0jbi/u47ybfyysFbCLHGkxU1E5PRSnFdDjH2TOKDhp3SP9qWwY7SVewpf4kkxyiK6nLYXPSwT58PSv+G2+Oin2MkNnM4JXW7qXGWEB3TNuJqfcES4oPOIsaeiclg4cPjr2DA0OnaOD0x9QkgPmgYcfahvJZ3Gyec+YyI+b7P8YuSf8WzuXN45eDPGR13NXZzBNXNJRyo3MigiEkkO0Z3GDstZDyJQdm8cvAXXJb2R4Ks0XxQ+hwnmvIwGnr+a/SEhJtYUXEpa/Yv4PzEnxBsifEuJjw48pIufVYiItL3qVAjIiLSgejZ2RhtFor/8jZHn3gPY4AZ++BY0u+5rN3+sfPPpvHQcfIXr8Pd4MIxKon0uy9j35WrvH3MoTaOrthKwdINuBtdBMSHkPjj8cQvGAuAMdBM0YNv0VRQCbQtXjzwsdmdLrrbk2LmjiD/d+twjE4+pTgUMiaFoS9dR9HyTeTOW4nb2YI1JhjH6GQssY4OIrYxGAxkPvtfFP5pI0f+8C9cx+sxR9oJnzjZyTodAAAFoklEQVSgw3NCz0tnyN+upvCBjXx0xVNtBasBUd7FnS2RQQxZ8wMK7v43e2c8CYBjdDJD1vygw2liAEm/nIjBYqJw2X9wldZijQsh4Ufj6ffT87t6m/xadvRsLEYbbxf/hfeOti1KG2sfzGXp97Tb/+zY+RxvPMS6/MW43A0kOUZxWfrdrNp3pbePzRzK1qMr2FCwFJe7kZCAeMYn/pix8QsAMBsDeavoQSqbCoC2xYtnD3yMxOD2R4H1tBExc1mX/zuSHaNPKQ6lhIzhuqEvsaloOStz59HidhJsjSHZMRqHJbbTuAaDgTmDHuefeb9l9cfzsRhtZEVdQXbM99lX8XqPv49o+wCuG/YyGwqWsmrflbg9LYQHpHJh0s1A1z4rERHp+wyerzAHX0RE5JvCYDAsiJo1/MEBD13Rs4tTyDdaa52T94ctdbqbWwJ74/oGg2HWgLCJT84fvDqkN67/bff0R7MwGsz8YMj/9XYqnVrx4bTq4rqcWR6PZ31v5yIiIl2nETUiIiIiIh3YX7meVk8LsfZMmlvr2VX+Avk1W5k78IneTk1ERL6hVKgREZFvOzetbg0vlW7xtLjBcEb2suoqt9vT2ouX//ZocTezsfB+qpwFGAwmomwZzBv0NJkRU3o7tS/l9rQAn+7fLSIifYYKNSIi8m1X7iys0i9e6Rbn0RqMVlN1L6ZQXt1c0ouX//YYEnkpQyIv7e00us3j8VDbXGoCyns7FxER6R7jl3cRERH5RttYt6ckoKWqsbfzkD7kxOu5rR6355VeTGFbVVOhucpZ3IspiD8ra/wEZ2udE9jb27mIiEj3qFAjIiLfah6Pp9YYYH7u42v+t6Glpqm305E+oGrTQUr++o7T3eD6c2/l4PF4mo1Gy5//9+Mf1Ne7TvRWGuKnapqP8X+f/HcDeP7k0c4hIiJ9jnZ9EhGRbz2DwWAyOQKecDe3zHOcneQMTA63GCwmQ2/nJf7D4/HgbnC11mw74mk50dDkbnTN8ng8b/VmTgaDwWA1BT/Y6m5emBic7YwMTLOYjFY9t99ire5mT3njAdfR+r1Wk8G8rNndsEiFGhGRvkeFGhERkU8ZDIYwYDIQg0adyqkagY+AbR6Px28WaDUYDA5gEhAPmHo5HeldLUAxsN7j8TT0djIiIvLVqFAjIiIiIiIiIuIn9K+FIiIiIiIiIiJ+QoUaERERERERERE/oUKNiIiIiIiIiIifUKFGRERERERERMRPqFAjIiIiIiIiIuInVKgREREREREREfETKtSIiIiIiIiIiPgJFWpERERERERERPyECjUiIiIiIiIiIn5ChRoRERERERERET+hQo2IiIiIiIiIiJ9QoUZERERERERExE+oUCMiIiIiIiIi4idUqBERERERERER8RMq1IiIiIiIiIiI+AkVakRERERERERE/IQKNSIiIiIiIiIifkKFGhERERERERERP6FCjYiIiIiIiIiIn1ChRkRERERERETET6hQIyIiIiIiIiLiJ1SoERERERERERHxEyrUiIiIiIiIiIj4CRVqRERERERERET8hAo1IiIiIiIiIiJ+QoUaERERERERERE/oUKNiIiIiIiIiIifUKFGRERERERERMRPqFAjIiIiIiIiIuInVKgREREREREREfETKtSIiIiIiIiIiPgJFWpERERERERERPyECjUiIiIiIiIiIn5ChRoRERERERERET+hQo2IiIiIiIiIiJ9QoUZERERERERExE+oUCMiIiIiIiIi4idUqBERERERERER8RMq1IiIiIiIiIiI+AkVakRERERERERE/IQKNSIiIiIiIiIifkKFGhERERERERERP6FCjYiIiIiIiIiIn1ChRkRERERERETET6hQIyIiIiIiIiLiJ1SoERERERERERHxEyrUiIiIiIiIiIj4if8HrAU0ktnH5B0AAAAASUVORK5CYII=%0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data:image/png;base64,iVBORw0KGgoAAAANSUhEUgAABGoAAARNCAYAAAAKHqaIAAAABHNCSVQICAgIfAhkiAAAAAlwSFlzAAALEgAACxIB0t1+/AAAADh0RVh0U29mdHdhcmUAbWF0cGxvdGxpYiB2ZXJzaW9uMy4xLjMsIGh0dHA6Ly9tYXRwbG90bGliLm9yZy+AADFEAAAgAElEQVR4nOzdeZyPVf/H8feZwayGmbHE2A1D2Uf2fQwpUjftkiFlz5KQfey7irSJxC/cJC2UvZAla5KUrI0lW411MHN+f0y+9z03Mwxmrllezx7X43HPuc451/v77Y58OudcxlorAAAAAAAAOM/N6QAAAAAAAACIR6EGAAAAAAAgjaBQAwAAAAAAkEZQqAEAAAAAAEgjKNQAAAAAAACkERRqAAAAAAAA0ggKNQAAAAAAAGkEhRoAAAAAAIA0gkINAAAAAABAGkGhBgAAAAAAII2gUAMAAAAAAJBGUKgBAAAAAABIIyjUAAAAAAAApBEUagAAAAAAANIICjUAAAAAAABpBIUaAAAAAACANIJCDQAAAAAAQBpBoQYAAAAAACCNoFADAAAAAACQRlCoAQAAAAAASCMo1AAAAAAAAKQRFGoAAAAAAADSCAo1AAAAAAAAaQSFGgAAAAAAgDSCQg0AAAAAAEAaQaEGAAAAAAAgjaBQAwAAAAAAkEZQqAEAAAAAAEgjKNQAAAAAAACkERRqAAAAAAAA0ggKNQAAAAAAAGkEhRoAAAAAAIA0gkINAAAAAABAGkGhBgAAAAAAII2gUAMAAAAAAJBGUKgBAAAAAABIIyjUAAAAAAAApBEUagAAAAAAANKILE4HAJC+GWPySqosycfpLMiwLkv6yVq73+kgAAAAQEoz1lqnMwBIh4wx+XLkyLEwJiamUqXQSpdz5shpjDFOx0IGdOHiBbtt67Zskg5HR0c/ba3d4XQmAAAAIKVQqAGQbMaY7D4+Pru79+ier9/r/bJ4eXk5HQkZ3LVr1zRn9hzbpXOXcxcvXgy11u5zOhMAAACQEjijBsCd+Fe1atX8I4dFUqRBqsiSJYteaPOC6dipo7eXl1cnp/MAAAAAKYVCDYBk8/f3f7pV61a+TudA5vPU009lyZot6xNO5wAAAABSCoUaAMlm3ExQkSJFnI6BTKho0aKKiYkJcDoHAAAAkFIo1ABIPiv3LFl4aRxSX5YsWWTjrLvTOQAAAICUQqEGQIZWrEgx9X61t6PzHzx4UO7GXV9++eU96QcAAAAg46JQAyDNy39ffg0dMtTpGDe16YdNGjR4ULLGXL58We7GXTNnzkyZUKls6pSpCikRIi8PL4WUCNHbU9++5RhrrcaOGav7S90vX29f5b8vv55o+YT27t2bCokBAACAtItCDQDchdy5cyt79uxOx7gt+/fvv+dzTps2TT2691DXbl2148cd6vZKN3V/pbvef//9JMdNGD9BQwYP0Wt9X9Ou3bu0cNFCHY06qsbhjRUbG3vPcwIAAADpBYUaACkiok2EqlSuounTpyu4WLC8Pb1Vu2Ztbd++PUG/s2fPqlPHTiqQv4B8vX1VsXxFzZo1y3W/WJFiOnHihCKHRsrduMvduGvNmjWSpGGRw1ShXAX5+frpvjz3qVnTZtqzZ88dZ27YoKE6vNzB9fPChQvlbtzVt09fV9v06dPln8Nf165dc+X7361Po0eNVsGggvLx8lH9uvW1e/fuBPd9vHwkSe0i2rk+08GDB133T506paefelo5sudQgfwF1LdP3zsuXuzcuVOv93tdxYsWV/t27e9ojsRYazVm1BhFtI1Ql65dFBISos5dOqttu7YaNWJUkmO/++471a5TW23atFHRokVVvXp19enXR0eOHFFUVNQ9zQkAAACkJxRqAKSYvXv3atbMWZo7f67Wfb9OXl5eatK4ic6dOydJunLlisLqh+ngwYOav2C+du3epR69eqhLpy6ubUGbftik3Llzq2evnoo6FqWoY1GqUaOGpPiDZSe9MUk7d+3U519+rtjYWD3S5BFdunTpjvKGNQzTiuUrXD+vXLFSuXPnvqGtXv16Suww5WnTpmnwoMHq/Vpv7fhxh9q/3F6dO3ZO0Gf/wfiVLZMmT3J9poIFC7ruD3h9gMIbhWvr9q0aPHSwxo0dl6B4dSu//fabhg8brjL3l9GDoQ9qyw9b1Pf1vpq/YH6Cfn6+fre85syZk+hzDh06pCNHjujhRx5O0P5I00d06NAhHTp0KNGx9erV05YftmjDhg2y1ur06dOa9dEshYaGqkCBArf9WQEAAICMhte2AEgxly9f1pxP5rj+4D3nkzkqUqiIZs6Yqa7dumrevHk6dOiQNmzaIA8PD0nxr1/+Zc8vmjxxstq0aaPcuXPLzc1Nvr6+uu+++xLM3+/1fq7/XbRoUc38aKby5c2ntWvXqlGjRsnO2zC8oQb0H6D9+/erWLFiWrlipfoP6K+ePXrq1KlTCgwM1OpVqzVg4IBE5xgzaozaRLRRt1e6SZJKlCihk3+eVM8ePV198ubNK0nyy+F3w2eSpIi2EWrXrp0kKTg4WB/N+Egrlq9QREREos+NiorSvLnzNPeTudq+fbtq166tzl07q0WLFsqTJ89Nx2zbse2W38n1rDdz7NgxSVK+fPkStOfPn1+SdPToURUuXPimY3v26qnY2FjVr1tf1lpdu3ZN1atX15Kvl8jNjf+GAAAAgMyLQg2AFFOkSJEEqyNy586tkJAQ11agzZs2Kzo6WrkDcycYd+3aNVlrbzn/kiVLNHnSZP2691edPXvWNea/txElR2hoqPz9/bV8+XI99NBDOnDggJ5v/bzefeddrVy5UiEhIfrzzz/VMLzhTcefO3dOR44cUe06tRO016lbJ1k5KoVWSvBzgYIFdOL4iSTHDOg/QLM+mqUqVapo1+5dKlWq1C2fExwcnKxc/yuxv0fX240xiY5dvHixxo0dp8lvTlbNmjV14sQJDR08VE0fbqrv1n2nbNmy3VU2AAAAIL2iUAPAMXFxcSpQoICWr1ye7LFbtmzRY48+pk6dO2nwkMEKDAxUbGysypUpp6tXrt5RHjc3N9VvUF8rV6yUu7u7KleurJw5c6pheEOtXLFSfxz5QwUKFFBISMhNx99OgeJ2ZM2aNcHPxhjFxcUlOWbwkMEKDg7W3E/mqlKFSmrUuJGefOpJNWvWLNHDjv18/W6ZZdq70/Tcc8/d9N71lTPXV9Zcd/z4cUk3rrT5b927dVfbdm3VoUP8mUBly5ZVSEiIihQqoi+++EItWrS4ZTYAAAAgI6JQAyDFHDx4UFFRUQoKCpIUf0jur7/+qoi28Vt4Kj9YWe+/977c3NxUrFixROfJli3bDYfpfvftd/Fn1Eye5CqMrF69+q4zhzUM08D+AyXJtXKmYXhDdevSTYcPH050NY0k+fn5qVChQlr73doExY21361N0C9LliwyxtzTtxsVKVJE/Qf0V/8B/bVr1y7N/WSuBg0YpPbt2uuhJg/pyaeeVNOmTeXj4+Mac7dbnwoXLqyCBQvq66Vfq3nz5q72JV8tUeHChRPd9iRJFy9elLu7e4K261uebmc1FQAAAJBRcRAAgBTj6emp5597Xlu3btX27dv13LPPydfXV20i2kiSnn32WZUtW1bNmzXX4sWLdeDAAW3fvl3vv/++xowe45qnePHiWrd2nQ4dOqRTp07p6tWrKlW6lGJiYjR50mQdOHBAX331lV7t+epdZw4PD9eZM2e0+LPFrqJMvXr1dPToUa1etVphDcOSHN+nXx/NnDFTU96aon379mnu3LmaNHFSgj5ZsmRR4cKFtXLFSkVFRenUqVO3XDGTHGXLltWIkSO0b/8+rVy9UoUKFVKvHr302KOPJegXHBx8yyupV48bY9SnXx99OP1DvT31be3du1fT3p6m6R9MV7/+/zk/KCoqSveXul+LFi1ytT32+GOaOmWqZs+erQMHDmjjxo1q3aq18uTJo3r16t2z7wIAAABIb1hRAyDFhISE6JnnntETLZ7QsWPHFBoaqqXfLHX94d/Dw0Or1qzS0CFD1eOVHjp69Khy5sypMmXKqEOn/7wme+TokerSqYseKP2ALl26pJWrV+rhhx9W5LBITZwwUf1f768KFSpo6rSpqlm95l1lLl68uIoWLao///xT1atXlyT5+vqqWrVqWrduncLCki7UvPzyyzp75qxGjxqt13q/psqVK+utqW+pebPmCfq9OeVN9endR8HFgnXlyhX9fuD3u8qdmGrVqqlatWqaMHGC9u7de8/n79ixo2KvxWrSxEnq2aOnChUqpImTJqp9+/+8Cvzq1avau3ev/v77b1fb5DcmK2/evBoeOVxHjhxRzpw5VaVqFS1bsUy5cuW65zkBAACA9MKwxBxAcgUGBu5e/MXi+6+/JvtmItpEaPdPu7V5y+ZUTIaMLjo6Wnlz542JiYnxdDoLAAAAkBLY+gQAAAAAAJBGUKgBkCkcPnxYfr5+iV4dO3R0OiIAAAAAcEYNgJQxY+YMpyMkkD9//iTfcuTnd+tXVQMAAABASqNQAyBTyJIli4KDg52OAQAAAABJYusTgAzJ3bhr6pSpyRqzZs0auRt3/fTTTymUCgAAAACSRqEGQIYUdSxKEW0jkjWmRo0aijoWpVKlSqVQqoSmTpmqkBIh8vLwUkiJEL099e3bGvf333/r1V6vqmjhovLM5qmgfEHq3KnzDf2WLVumBvUaKEf2HMruk12VKlTS5s2bkz1XsSLF5G7cE1yFChS68w8OAAAAIFFsfQKQId13333JHpMtW7Y7Gncnpk2bph7de2jipIkKbxSuFctXqPsr3ZU1W1a1b98+0XEXL15U/br1lSNHDr0//X0FBwfr7NmzOnjwYIJ+H3/8sbp06qKBgwbqjbfekLe3t3777Tf5+/sney5J6tCxgwYOGuj62d3d/a6/AwAAAAA3olADIF2x1mrkiJGa9vY0nT17VlWqVFHvPr3V7JFmWvzFYjVt2lRS/NanN996U527xK8OaVCvgQJzBap27dqaOGGizp49q6rVquqdd99RsWLFJMVvfQqrH6adu3aqTJkyKfoZxowao4i2EerStYskKSQkRLt27dKoEaOSLNRMGD9BZ86c0brv18nb21uSVKRIEVWsWNHV59y5c3ql6ysaOWqk6/NLUvHixZM913Xe3t6pVsQCAAAAMjO2PgFIV6a9PU3Dhw3X6/1f144fd6hj547q1qXbbY1duWKltm7dqi+XfKlvln+jw4cOq11Eu2RnSOo139evOXPmJDr+0KFDOnLkiB5+5OEE7Y80fUSHDh3SoUOHEh274N8LVKduHQ0cMFCFChRScLFgvdD6BR09etTVZ9myZfr7778VEBigWjVq6b4896l61eqaPXt2sue67uNZHytPrjwqHVJabSPa6vDhw7f7dQEAAABIBlbUAEhXxo4Zq7bt2qpT506SpBIlSujPE3/qlW6v3HJszpw5Nf3D6cqSJf6Xvp6v9lSnDp0UExMjDw+P286Q1Gu+r8ubN2+i944dOyZJypcvX4L2/PnzS5KOHj2qwoUL33Tsvn379Ntvv+mRpo9owacLdOHCBfXr009h9cO0fed2eXp66vd9v0uSevfqrZGjR6pcuXJavmy52rZpq6tXryoiIuK255KkLl27qELFCsqbN69+//13jRg2QqEVQ7VtxzYVLFjwlt8FAAAAgNtHoQZAuhEdHa0jR46oRs0aCdpr1a51W+PLlS/nKtJIUsGCBWWt1YkTJ1So0O0fjnu3r/m21ibZboxJdGxcXJwCAgI0e85sV3Fp3r/nqViRYvrqq6/UokULxcbGSpL69O2j1q1bS5IqVKigPXv2aPLEya5Cze3MJUk9e/V0Pf+BBx5QrVq1VKxIMb37zrsaPmL43XwVAAAAAP4HW58ApDtJFTKSkjVr1pvOExcXl6x57nbr0/WVM9dX1lx3/PhxSTeutPnfsSVLlkywAqhw4cLy8/PTwQMH4/sExc9fpmzCc3bKlSunAwcOJGuumwkICFDJkiUTzAUAAADg3mBFDYB0w8/PTwULFtT367/Xs88+62r/fv33qZrjbrc+FS5cWAULFtTXS79W8+bNXe1LvlqiwoULJ7rtSZLq1a+nZd8s09WrV12Fp6ioKEVHR6tI0SKSpLp168oYoz0/71H9+vVdY3/++WcVLVo0WXPdTHR0tPbt26ewhmFJfAMAAAAA7gSFGgDpymt9XtOrvV7VA2UeUHh4uHbs2KFJEydJuvOVNsl1t1ufjDHq06+PunfrrrJlyyqsYZhWrVyl6R9M15S3p7j6RUVFKTwsXCNGjdDjjz8uSer9Wm/NmztPL7Z7UX369tGFCxfUu1dvlS5dWo888oik+Dc3vdDmBUUOjVS+/PlUrlw5LVu2TLM+mqX3PnjPNf/tzLVhwwatX7deDcIaKDAwUPv379eQQUMkSe1fSvztVAAAAADuDIUaAOlKx04ddebMGQ2PHK5ePXqpatWqGj12tJ5s+aS8vLycjnfbOnbsqNhrsZo0cZJ69uipQoUKaeKkiQlezX316lXt3btXf//9t6utVKlSWr5yufr16acHQx+Uv7+/6jeor/+b+3+uw38lado70zRo4CB169JNZ8+eVcmSJfXBhx+oVatWyZrLw8NDiz9brDGjx+jcuXPKnz+/ataqqQ8+/MD1WnMAAAAA945J7FBLAEhMYGDg7sVfLL6/Ro0at+6cCmbOnKl2Ee10+I/DCgoKcjoOUlB0dLTy5s4bExMT43nr3gAAAED6w4oaAOnKyZMnNWf2HDUIayAfHx9t2rRJ/fr006PNH6VIAwAAACDdo1ADIF1xc3PTV19+pZEjRur8+fMqVKiQ2kS00cBBA52OBgAAAAB3jUINgHQlMDBQy1cudzoGAAAAAKQIN6cDAAAAAAAAIB6FGgC4Qw3qNdATLZ9wOgYAAACADIRCDQBkApcvX9aL7V5UlcpV5OPlI3fjfkOfa9euaUD/AapSuYr8c/gr0D9QdWvX1ZIlS27oe+DAAT3W/DHl9MupHNlz6PHHHtfBgwdT4ZMAAAAAGRuFGgDIBGJjY+Xu7q42EW3U/qX2N+0TExOj79d/r85dO+vbtd9q/Yb1qhRaSc2bNdeqVatc/S5evKjwsHCdPnVaXy/7WstWLNOpk6fUqGEjXbp0KbU+EgAAAJAhUagBkCatX79e9erUk38Of2X3ya77S92v6dOnu+6/8847qvpgVfnn8FeugFwKqx+mjRs3Jpjj+takCeMnqFCBQsruk10tW7RUdHS0lixZogrlKsjX21e1atTSnj17XOPWrFkjd+OuhQsXqkG9BvLx8lHhgoX15htv3jL3unXrFB4WLj9fP+XJlUfNmjbTL7/84rp/7tw5tX+xvYLyBcnLw0tB+YLU4l8t7sE3ljQfHx+9+9676tS5k0qVLpVon1VrVumFF15QuXLlVKpUKU2aPEklS5bUv+f/29Xvk08+0aFDh/TJvE9UrVo1Va1aVXPnz9WBAwc0d+7cFP8sAAAAQEZGoQZAmhMbG6vmzZqrXPly2rh5o3b8uEMTJ09UYGCgq8+1q9c0dNhQbdm2RStXr1SBggXUpHETHT9+PMFcK5av0N69e/XN8m/06WefavWq1Xqi5RMaP3a83n3/XW3YtEExMTFq3ar1DTl6vNJDL770orbv3K7OXTqrV89emjdvXqK5161bp8bhjdUwvKE2/bBJq79drbx586pu7bo6deqUJGnggIHatHGT5i+Yr72/7dVnn3+mmjVrJvl9jBo5Sn6+fkleZR8om5yv+LbFxsbq/PnzCb77dWvXqVy5cipQoICrLSgoSBUqVNDa79amSA4AAAAgs+D13ADSnOjoaJ09e1b/avEvhYSESJKKFy+eoE+Xrl0S/PzhjA8VkDNAn3/+uV566SVXe2BgoKa9M03u7u4qXbq0Wj7RUh+8/4F++/03FStWTJLUo1cPPf/c8zp9+nSCgkTnLp317LPPSpJe6/OafvjhB40bM05PPfXUTXMPHTxUL7R5QX369nG1vff+eyryTRF9POtj9ejZQwcPHlRo5VBXcaZQoUJ68MEHk/w+Xu7wsp54MulDi7NmzZrk/Ts1dMhQ/f3332r3YjtX27Fjx3Rfvvtu6Jsvfz4dPXo0RXIAAAAAmQWFGgBpjr+/v156+SU1adxEderWUd26ddXk4SaqWLGiq8+GDRs0ZvQY7fpxl06fPq24uDhdvHhRhw4eSjBXmbJl5O7+n4Nz8+XLJz8/P1eR5nqbJJ04cSJBoaZW7VoJ5qpVq5aWfLVE1loZY27IvWnTJq1bt06zP56doP3SpUvau3evpPjizxMtntDWLVtVr349NQhroCZNmsjDwyPR7yMgIEABAQGJ3k8pE8ZP0ITxE7Rw0UIVLVrU1W6tvWn/xL4XAAAAALePrU8A0qRp70zT9p3b1bx5c23btk3Vq1ZXr569JElHjhxR4/DG8vHx0fQZ07Vh0wZt27FNgYGBunLlSoJ5/neliTHmpm2SFBcXd1eZ4+Li1LFTR23bsS3BtWfvHkUOi5QkhYeH6+Dhgxo0ZJDc3NzUtXNXlS9bXqdPn050Xie2Pg3oP0CRQyP1xVdf6KGHHkpwL3/+/Dp+7PgNY04cP+EqegEAAAC4M6yoAZBmlSpVSqVKlVKnzp00etRoDRk8ROPGj9PmzZt14cIFjZ8w3lUYOHDggOscmHvl+/XfJzg/Zv369SpdunSiq0YefPBB/bjzRwUHByc5b86cOdWyZUu1bNlSffr2UYH8BbR06VK1atXqpv1Tc+tTXFycOnfqrH/P/7e+Wf6NqlWrdkOfWrVrafbHsxUVFaWgoCBJ0tGjR7V9+3Z17NzxnuQAAAAAMisKNQDSnH379um9d99T02ZNVahQIZ05c0bffP2NSpUqJTc3N4WEhMgYo4kTJqpjp446fPiw+vXpJy8vr3uaY+qUqSpYqKBCQ0O1+LPFWvTpIs3+v9mJ9o8cHqnwsHC1a9tOHTp2UK5cuXTkyBF9vfRrNW3WVDVq1FD/1/urYqWKKlOmjLJly6a5n8yVMUalSt38TUzSvdv69PPPP+vKlSuK+iNKkrRjxw5J8efkBAQE6Nq1a2r1XCt98/U3mvfveSpSpIjrcOZs2bK5MjzzzDMaNWKUnnnqGY2fOF6S1LtXbxUtWlRPP/30XecEAAAAMjMKNQDSHB8fH+3fv1+tW7XWiRMnlDNnTtWpW0cfzvxQklSmTBm98947Gj1ytKZOmaoSJUpoxKgR6tal2z3NMX7ieE15c4o2b96sXLlyafyE8YkeJCxJtWvX1rdrv9WwyGFqHN5Yly9fVr58+VSzVk3Xyh8vLy8NjxyuAwcOSIpfNTR3/lxVrlz5nma/maYPN9WhQ/85wye0YqgkafqM6WrTpo3++OMP12u4mzRukmBs3bp1tWrNKkmSt7e3lq1Yph7deyg8LFySVL9BfX308Uf3vFgGAAAAZDYmsUMhASAxgYGBuxd/sfj+GjVqOB0lRaxZs0Zh9cO0c9dOlSlTxuk4+C/R0dHKmztvTExMjKfTWQAAAICUwGHCAAAAAAAAaQSFGgAAAAAAgDSCM2oA4H/Uq1dPsTbW6RgAAAAAMiFW1AAAAAAAAKQRFGoApDkRbSJUpXIVp2MkS0SbCLkbd7kbd/V+tbfTcdKtBvUauL7HqVOmOh0HAAAASHUUagDgHilfvryijkVp0OBBN72/Y8cO+Xj5yN246/z58wnunTp1Si+0fkG5AnLJ19tX4WHh2rlz513luXbtmurWrnvToseiRYvU9JGmKlSgkNyNu4YOGXrHzxkxfITKlSkn/xz+yu6TXWUfKKtxY8cpLi4uQb+lS5eqds3a8s/hr0D/QD3z9DM6evRogj4LPl2gqGNRd5wFAAAASO8o1ADAPZIlSxbdd999yp49+w33zp49qydaPKFGjRvdcM9aq+bNmmvzps1a8OkCrft+nbL7ZVfDBg114sSJO87zWu/XFBAYcNN758+fV6VKlTRx8kQFBNy8z+0qWqyoxowbo00/bNKOH3eoe8/uGjpkqEaNHOXqs2rVKj3a9FE1CGugTT9s0rIVy/TXX3+pUcNGiomJcfULCAjQfffdd1d5AAAAgPSMQg2Ae2L27NnyzOapkydPJmjfsGGD3I27tm3bJklasGCB6tSqo1wBuZTTL6eqV62uJUuWJDn30CFDlSdXngRtly9flrtx18yZM11tcXFxGj9uvEqVLCVvT2+VDC6pAf0H6PLly/fmQ94ha61aP99ajzZ/VM0fa37D/VWrVmnjxo2aPmO66tWrpwoVKuj/Pvk/xcbGatrb0+7omfPnz9cXn3+hGTNn3PT+888/r8hhkWrZsqWyZs16R8+47tlnn1WTJk1UsmRJFS9eXO3atVOjxo20etVqV5+ZM2aqcuXKGho5VCVLllRoaKhmz5mtPXv2aN68eXf1fAAAACAjoVAD4J5o0aKFvL29NWf2nATtM2fMVPny5VWpUiVJ0sWLF9WjVw99v/F7bdi0QbXr1NZjjz6mH3/88a4zdOncRR+8/4HGTRin3Xt2a+q0qfp04afq2KFjkuM6dugoP1+/JK+Hmzx8x7lGDB+hM6fPaPSY0Te9v27tOvn7+6tGjRquNk9PTzUIa6C1361N9vP27NmjLp26aO78ucqZM+cd574T1lpt2LBB36//Xg3DG7raL126JC8vrwR9PT095ebmpm/XfJuqGQEAAIC0jNdzA7gnvLy89NTTT2nmjJnq3qO7pPg/nM+fN1+RwyJd/Vq3bp1g3NhxY7XkqyWaN3eeypUrd8fPP3TokN579z2t37BeVatWlSQVLVpUk96YpIcfeljjJ4xXYGDgTccOjRyqXq/2uuXnuxPLli3TlLem6IetPyS6cuXYsWM33e6TP39+7f5pd7Ked/78ebX8V0sNjRyq0NDQO8p8J3bt2qWa1WsqJiZG1loNGDhAffv1dd1/pOkjat+uvWbNmqVnnnlGFy9e1Ku9XlVcXJyiojiTBgAAALiOQg2AeyaibYTee/c9bd26VaGhoVq4cKEuX76sZ5971tXn559/1ojhI/TD5h908uRJxcbG6tKlSzp48OBdPfuHH36QtVbhYeEJ2vZJpOAAACAASURBVK21kqRff/1V1atXv+nYPHnyKE+ePDe9dzf++OMPtW7VWjM+mqGCBQsm2u96xpu1G2OS9cwX272ocuXLqWOnpFcR3WshISHatmObzp8/r/Xr1qv/6/2VO3duV442bdoo6o8ovdL1Fb3Y9kUZY/Rcq+dUqVIlubu7p2pWAAAAIC2jUAPgnqlSpYrKlCmjmTNmKjQ0VB/N+EiPNn/UtZLl0qVLCg8LV5myZTTl7SkKCgqSh4eHnmz5pK5cuZLovG5ubjcUM/63//U3DC35eslNV6cEBQUlOn/HDh1v2LL1v2rVrqUlS5M+S+d/bdmyRSdPnlTzZv85l+b65wjIGaCXXn5JU6ZOUf78+XX8+PEbxh8/flz58uVL1jOXfbNM586d08IFCxO0d3+lu/r17afo89HJmu92ZcuWTcHBwZKkChUq6MyZM+rXt586dOzgKjb1H9Bfr/d/XcePH5evr698fX2VL28+1ahZI6mpAQAAgEyFQg2Ae6pNRBuNGD5CXbp20erVq/Xlki9d937++WcdP35cCz5d4Frd8vfff+vAgQMqHlw80Tnz5M2jv/76SxcvXpS3t7ckaevWrQn6VK5cWcYY7d+/X7Vq1UpW5pTa+hQWFqaduxK+YvvzxZ9r4ICBWr9hvat4VKt2LUUOjdTGjRtVrVo1SfGHJa9auUpdu3VN1jPXb1iv2NjYBG3ly5ZXn759EqxsSmlxcXG6cuXKDauCjDGu4tPXX3+tkydP6oknn0i1XAAAAEBaR6EGwD3V6vlW6te3n5575jkFBQWpUaP/vI66SJEi8vT01NtT31auXLl09uxZDeg/4JZzhoWFyc3NTb1f7a0ePXvowIEDGvB6wnHFihXTSy+/pJ7de+rixYuqX7++4uLitGfPHn3z9Td69713E50/pbY+Zc+eXWXKlEnQtmXLFklS6dKl5evrK0lq0KCBqlWrpnYR7TTt3WnKkSOHhkUOk5ubW7K3MJUuXfqm7fny5dP999/v+vnMmTM6fPiwJOnatWs6fvy4duzYoWzZsiXodysXLlzQsMhhavZoMwUFBenSpUtavWq1xo8brxfavCA3t/gz68+fP6/pH0xX/Qb15eHhoW+//VZ9evfRyx1eTnZhDQAAAMjIeOsTgHsqd+7catqsqbZv367WL7R2/UFdkgIDA/XJvE+0fdt2lStTTs8/97yefuZpVaxYMck5g4ODNeOjGVqxfIXKlSmnwQMHa9Ibk27oN2XqFA0ZOkTvvP2OKpavqBrVamjk8JFJng+TFhhj9Nnnnym0cqgeb/64alavqb/O/qUVq1Yob968rn4zZ86Uu3G/6/N8JOnzzz9XaMVQhVYM1enTp/Xeu+8ptGKomj7cNEE/d+OuoUOGJjqPu7u79u/fr1bPtlLpkNKqU6uOZn00S2PHj9WUqVMS9F306SLVq1NPFcpV0JQ3p2jY8GGa+vbUu/4sAAAAQEZiEjvEEgASExgYuHvxF4vv/+/XSWd2EW0itPun3dq8ZXOKPWPQwEFa9Okibd+5XVmypPyCyN9//10hJUL07dpvVbNmzRR/3n9zN+5686031blL5wTt0dHRyps7b0xMTIxnqgYCAAAAUgkragDgHtm+fbv8fP1uazvXnfji8y/05pQ3U6VIc/15z7d+PlWLNA83eVh+vn6p9jwAAAAgrWFFDYBkY0XNjf78809FR8e/Ucnf39/1piskT1RUlC5duiQpfhtdjhw5EtxnRQ0AAAAyOg4TBoB7IKUOJM5sknqNOgAAAJAZsPUJAAAAAAAgjaBQAyBNuf5mo/PnzzsdJUNoUK+Bnmj5xD2f1924a+oU3tgEAAAA3GtsfQKADGzBpwsSvCIdAAAAQNpGoQYA0qHLly/L0/PW5+kGBASkQpo7Y63VlStX5OHh4XQUAAAAIM3gP7MCSHWLFy9Wzeo15evtK/8c/qpTq4527dqVaP8unbuodEhp+Xr7qmBQQT337HP6448/EvQZM3qMSgaXlLent3IF5FLd2nV14MABSdK5c+fU/sX2CsoXJC8PLwXlC1KLf7VI0c945MgRZXXPqs8++yxB++XLlxWQM0CTJk5yta1bt07hYeHy8/VTnlx51KxpM/3yyy+u+2vWrJG7cdeiRYvU5KEmyu6TXT2695AkXbp0Sf369lPxosXlmc1TBfIXULu27Vxjb7b1ae3atQoPC1eO7Dnk5+unB0Mf1OrVq133t23bpkbhjeTn66fsPtnVuFFj7dy5M8nPe+3aNQ0dMlTFihSTZzZPFStSTMMihyk2NtbVZ+iQocqTK4+WLl2qShUqycvDS4sWLUrGtwoAAABkfBRqAKSq2bNnq8XjLVSrdi2t37BeGzdvVPuX2+vatWuJjsmRI4emz5iun37+SXM+maPf9/2uJ1s+KWutJGnRokUaOWKkRo8drT1792jVmlVq3aa1a/zAAQO1aeMmzV8wX3t/26vPPv9MNWvWTDLnqJGj5Ofrl+RV9oGyiY4vWLCgGoQ10MwZMxO0f/rpp7p48aJaPd9KUnyRpnF4YzUMb6hNP2zS6m9XK2/evKpbu65OnTqVYGzP7j31fOvn9eNPP+rV3q9Kkpo/2lwfz/pYw0cO1+49u/XZ55+pVKlSieZas2aNGjZoqAIFC2jl6pXavnO7+r7e1/Vdnjx5UuFh4cqaNavWfLdG3679VlmyZFHDBg11+vTpROcdMniIJoyfoIGDB2rX7l0aOHigxo0dp2GRwxL0O3funIYMGqKJkydqz949qlevXqJzAgAAAJmStZaLi4srWVdAQMDutevX2tg7+KtQoUL26WeeTvT+9BnTrST797m/E+2zYdMGK8nu2bvHxtpYO2HiBFuiRAl7+crlm/Zv9mgz2/qF1snKefL0Sbv3t71JXvsP7k9yjjmfzLFZsmSxR48fdbWFNQyzjz3+mOvnBg0a2Jc7vJxg3NXYqzYoKMiOnzDextpYu3L1SivJTpw0MUG/FatWWEl26TdLE81Qt25d+68W/3L9XKdOHVujRo1E+w8cNND6+/vbv6L/crX9Ff2XDQgIsIMGD3K1SbJvvvWmjbWx9vzF89bDw8MOGz4swVzDhg+znp6e9sKlCzbWxtpBgwdZSXbr9q3J+nvx33+d/fuszZYt22Wn/xng4uLi4uLi4uLiSqmLFTUAUs3Jkyd1+PBhNX6ocbLGzZ49W3Vq1VGB/AWUI3sOhdUPkyQdPHhQkvTkU08qNjZWRQsXVevnW+vDDz/UyZMnXeM7d+msRZ8uUrky5dStazd99tlniomJSfKZAQEBCg4OTvIqXLhwknM8/vjjyp49u+bMniNJOnz4sFavWq2IthGuPps2bdKMD2ckWKmT0y+njh07pr179yaYr1r1agl+3rplq7JmzaqwsLCkv8D/smXLFjVq3CjR+z/99JMqVaqk7Nmzu9qyZ8+u0Mqh+umnn246Zt++fYqJiVGdunUStNdvUF+XL1/Wvn37XG1eXl4qX778becFAAAAMhsKNQBSjbU22WMWLVqkiBci1KhxIy1ctFA/bP1BCxctlCRduXJFkpQ/f37t3rNbH338kYoWLaopb05RieIltH79eklSeHi4Dh4+qEFDBsnNzU1dO3dV+bLlk9zKc7dbnyTJw8NDzzz7jGv706yPZilv3rxq0qSJq09cXJw6duqobTu2Jbj27N2jyGGRCebz8fFJ8POdfJ+3Yq2VzB2MkWTMrQd6e3vfVj8AAAAgs6JQAyDV5MmTR4UKFdLyZctve8zqVasVHBysAQMHqGrVqipZsqSioqJu6JctWzaFhYVpaORQbd2+VUFBQQnOh8mZM6datmypyW9M1uYtm/Xbb79p6dKliT735Q4v31A8+d/ryyVf3jJ/23ZttXv3bm3evFmzPpql51s/L3d3d9f9Bx98UD/u/PGmK3by5MmT5NyVH6ysq1evJjgI+FYqV66c5PdftmxZbdu6TefPn3e1nT9/Xtu2blPZsjcvTJUoUUIeHh767tvvErR/u+ZbeXp6Kjg4+LbzAQAAAJkdr+cGkKqGDhuqtm3aqkCBAnr2uWfl4eGhTZs2qWzZsqpQocIN/UuXLq1333lXc+bMUY0aNbRp0yaNGjEqQZ/p06fr6tWrqlatmgICArRlyxYdOXJE999/vySp/+v9VbFSRZUpU0bZsmXT3E/myhiT5KG7AQEB9+TV1hUrVlSFChXUqUMn/f7772oT0SbB/cjhkQoPC1e7tu3UoWMH5cqVS0eOHNHXS79W02ZNVaNGjUTnrlevnho0aKC2bdpq3IRxevDBB3X27FmtXrXaddjw/xo4eKAeavSQXmz3ojp26qicOXNq586d8vf3V/369dW5S2e99eZbevaZZxU5LFLWWg0eNFjWWnXu0vmmc3p5ealnr54aPWq08gflV82aNbV+/XqNGjlKvV/rfVuvEQcAAAAQj0INgFTVunVreXt7a9yYcXpj8hvy9PRUuXLlNOXtKTft3/6l9vrll1/Us3tPXbhwQTVq1NBbU9/Sww897Orj7++vyRMna8DrA3Tx4kUVLFhQr/V5Ta90f0VSfCFheORw1+u6S5Uqpbnz56py5cop/4ElRbSN0CvdXlHNmjUVEhKS4F7t2rX17dpvNSxymBqHN9bly5eVL18+1axVU/ny5UtyXmOMFn+xWIMHDdZrr76mEydOKHfu3HqoyUOJjmnQoIG+Wf6NIodEql6dejLGqHTp0hozbowkKXfu3Fq+crn69umr2jVrS5Jq1Kyh5SuXKzAwMNF5hwwdoqxZs2rIoCE6evSogoKC9GrvV/V6/9dv92sCAAAAIMmkxBkHADK2wMDA3Yu/WHx/Uqs9gJQQHR2tvLnzxsTExLBMBwAAABkSZ9QAAAAAAACkERRqANwRVuPBCfz/DgAAABkdhRoAyWaMOffXX385HQOZ0NmzZ5U1a9aLTucAAAAAUgqFGgDJFn0u+puvl359xekcyHyWLVumLFmyfO90DgAAACClcJgwgGQzxpT08fHZsXb9Wq/y5cs7HQeZxLFjx1SlcpULR48efcZa+4XTeQAAAICUQKEGwB1xd3dv6eHpMatly5Zq/FBjLz8/PxljnI6FDMZaq0uXLmn9uvVXZn0061pMTMzYixcvDnU6FwAAAJBSKNQAuGPGmEJubm5P5syZM8wY46cMUKeJi43Lb63N4Z7FfY/TWe5UXGxcYWttVvcs7vucznLX4n+Lunj+/PlNMTExc621PzmcCAAAAEhRFGoA4B/GmABJv0iqZ6392ek8d8oYk1PSXkkNrbW7nM4DAAAA4PZRqAGAfxhjJkjysdZ2cDrL3TLGdJPUxFrbxOksAAAAAG4fhRoAkGSMKSbpB0kPWGuPO53nbhljsknaLamTtXa503kAAAAA3B5ezw0A8UZKmpwRijSSZK29IqmvpHHGGHen8wAAAAC4PRRqAGR6xpiqkmpLmuh0lnvsU0kXJLVyOggAAACA28PWJwCZmol/p/h3kmZYaz90Os+9ZoypLmm+pBBr7UWn8wAAAABIGitqAGR2zSXlkPSR00FSgrV2g6SNkro7nQUAAADArbGiBkCmZYzJqvgDd7taa79xOk9KMcYEK75Yc7+19k+n8wAAAABIHCtqAGRmL0k6mJGLNJJkrd0nabakwU5nAQAAAJA0VtQAyJSMMTkk7ZXU2Fq70+k8Kc0YEyjpF0m1rbW/OJ0HAAAAwM2xogZAZtVH0tLMUKSRJGvtaUljJY1xOgsAAACAxLGiBkCmY4wpKGmHpPLW2j+czpNajDGeil9V09pa+53TeQAAAADciBU1ADKj4ZKmZaYijSRZay9Lel3SeGMMv/4DAAAAaRD/og4gUzHGVJTUSJl3C9BcSUbSU04HAQAAAHAjtj4ByDSMMUbSckkLrbXTnM7jFGNMXUkzJZX+Z5UNAAAAgDSCFTUAMpMmkoIkfeB0ECdZa7+V9KOkLk5nAQAAAJAQK2oAZArGmCySdkrqZ6393Ok8TjPGlJK0VlKpf94IBQAAACANYEUNgMwiQtJJSV84HSQtsNb+IunfkgY4nQUAAADAf7CiBkCGZ4zxlfSrpEettVuczpNWGGPyStotqaq19nen8wAAAABgRQ2AzOFVSasp0iRkrT0haZKkUU5nAQAAABCPFTUAMjRjTD5JP0kKtdYedDhOmmOM8Za0V9KT1toNTucBAAAAMjsKNQAyNGPM+5LOWmtfczpLWmWMaSOpvaRalt8UAAAAAEex9QlAhmWMKSOpuaSRTmdJ4z6W5CvpcaeDAAAAAJkdK2oAZFjGmCWSvrHWvuF0lrTOGBMu6W1JD1hrrzidBwAAAMisWFEDIEMyxjSUVFLSNKezpAfW2uWSfpf0stNZAAAAgMyMFTUAMhxjjJukrZJGWGsXOJ0nvTDGlJW0QlKItfYvp/MAAAAAmREragBkRK0kXZK00Okg6Ym1dpekLyX1dToLAAAAkFmxogZAhmKM8VL866afttZ+73Se9MYYEyTpR0mVrLWHnM4DAAAAZDasqAGQ0XSXtJkizZ2x1kZJmippuNNZAAAAgMyIFTUAMgxjTB5JP0uqZq3d53Se9MoYk13Sr5KaWmu3Op0HAAAAyEwo1ADIMIwxUyTFWmtfcTpLemeMeVnS05IaWH6jAAAAAFINhRoAGYIxJkTSOkmlrbWnnM6T3hljsij+rJrXrLVfOp0HAAAAyCw4owZARjFa0jiKNPeGtfaapNckjf2naAMAAAAgFVCoAZDuGWNqS6oo6U2ns2QwX0k6Lqmd00EAAACAzIKtTwDSNWOMm6SNkt6w1s5xOk9GY4wJlfSlpJLW2nNO5wEAAAAyOlbUAEjvnlT8r2WfOB0kI/rnrU8rJPV2OgsAAACQGbCiBkC6ZYzxkPSLpAhr7RqH42RYxpjCkrZJKmetjXI6DwAAAJCRsaIGQHrWRdIuijQpy1p7SNL7kiKdzgIAAABkdKyoAZAuGWMCJO2VVMdau8fpPBmdMSaHpF8lhVtrf3Q6DwAAAJBRUagBkC4ZYyZK8rLWdnQ6S2ZhjOkq6RFr7UNOZwEAAAAyKgo1ANIdY0wxSZslPWCtPeF0nszCGJNN0m5Jna21y5zOAwAAAGREnFEDID0aJWkyRZrUZa29IqmPpHHGGHen8wAAAAAZEYUaAOmKMaaapJqSJjqdJZNaJOmcpOedDgIAAABkRGx9ApBuGGOMpLWSpltrZzidJ7P6p1i2QFJJa+1Fp/MAAAAAGQkragCkJ49J8pM0y+kgmZm1dqOk7yX1cDoLAAAAkNGwogZAumCMyar4g2y7cJCt84wxxSVtEgc6AwAAAPcUK2oApBcvSzpAkSZtsNb+LuljSYOdzgIAAABkJKyoAZDmGWNySPpVUri19ken8yCeMSZQ0i+Saltrf3E6DwAAAJARsKIGQHrQV9JXFGnSFmvtaUlj/rkAAAAA3AOsqAGQphljCknaLqmctTbK6TxIyBjjKWmPpDbW2m+dzgMAAACkd6yoAZDWDZf0NkWatMlae1nS65LGG2P4PQUAAAC4S/xLNYA0yxhTSVK4pLFOZ0GS5kmykp52OggAAACQ3rH1CUCaZIwxklZKmm+tfcfpPEiaMaaOpFmSSv2zygYAAADAHWBFDYC06mFJ+SR94HQQ3Jq19jtJOyR1dToLAAAAkJ6xogZAmmOMySJpp6S+1tovnM6D22OMCZG0TvGrak47nQcAAABIj1hRAyAtaivpT0lfOh0Et89au1fSfEkDnc4CAAAApFesqAGQphhjfCX9KqmZtXar03mQPMaYPJJ+llTNWrvPGBOh+N9rPnQ4GgAAAJAusKIGQFrTW9IqijTpk7X2T0kTJY36pymvpBDnEgEAAADpSxanAwDAdcaY/JK6SKrkdBbclcmS9hpjqku6KKmAw3kAAACAdIMVNQDSkkhJH1hrDzkdBMlnjJlijJkjyUPSAEkTJF2Q5O1oMAAAACAdoVADIE0wxpSV1Ez/2TKD9Oc1Sacl/SjphOILNA9I8nEyFAAAAJCecJgwgDTBGLNU0lJr7ZtOZ8HdMcY0lPShpO2SqkraYq1t6mwqAAAAIH1gRQ0AxxljwiUFS3rH6Sy4e9baFZLKSfpbUi5JJZ1NBAAAAKQfHCYMwFHGGHdJ4yT1tdZecToP7g1r7V+SWhtjtkhq7HQeAAAAIL1g6xOAVGeMeUXSVGvtNWPMC5JeklTL8gsSAAAAgEyOQg2AVGeMOS8pn6RYSXslPWmt3eBsKmf9s7LI3ekcyPSuWWvjnA4BAACQmbH1CUCqMsYYxb8N6KKkPpI2ZtYijTEmxNfX97W4uLh/GWNyuLm5UTmHo+Li4kz27Nn/jI2N/eTSpUtjrLXHnc4EAACQ2bCiBkCqMsZ4STorqZCknyVVk3RS0mDFb4f63cF4qcYYU8bL23tdj1d7Zn/quafdihUvLjc3zneHs2JjY/XTrp804/3pV//v49knLpy/UNVae9TpXAAAAJkJhRoAqcoYk0vSr5I+kXRV0mJJMyR9Lam7tfayg/FSjb+//8YhIyKrtO/4snE6C3Azr/V49dpHH86YfS76XITTWQAAADITCjUAUpUxppCkTYrferlAUjNJ7a21Sx0NloqMMYEenp5H/zh1LJu3t7fTcYCb2v/776pSLjT60qVL/pxbAwAAkHo4owZAavORFKj47U/+kspZa884GynVBRcuXOiSt7d3NqeDAIkpVry4jDEeiv/n9LTTeQAAADILCjUAUpufJDdJr1prP3Y6jEM8PL28nM4A3FLWbFljdVEeTucAAADITDi5EkCqstZukpQtExdp0oXSRUuq36t9bqvvoYMH5ePmoaVffpXCqZLvpYgXVevB6k7HAAAAAG4bhRoAqY7zLlJH0XyFNGLIMKdjpIqBffurdNGSTse4p6Kjo1WhVJnbKoJ9PHOWfNw8bnr17PKKq9+IIcNu2mfVipUp/XEAAABwm9j6BPzDGOMuqY53NrenPdzdShojzg+BJMlKslZn/7p0bYmkhdbaE05ngvPOnDkjY4z8/f1TZP6XI15UqftL67dff7tl35ZPPaHwhxolaPv6yyXq/FJHPfXcMwnaAwIC9MNP229oAwAAQNpAoQaQZIzx8M3m/lWAT5aqz1TK410yt7dbVnfemox4VtJfl65p2S9n6q389a+xxpiHrbXfpcSzXop4UT//tFvtO7yksSNH69jRY6oYWkkT3pqsChUruPqdPXtWQ14fqC8//1J///WXipcIVree3fVc61aS4rcu/XnihEZGDtfIyOGSpKWrlqlOvboaFTlCixZ+qoP7D8jL21uVq1TWiLGjVKp06Xv2OeLi4vTGhEma+cGHOnL4iIIKBKnFk0+o78DX5enpmeCzduvZXSOGROpo1FE9ULaMJk19UxUrVXTN9fPun9Wra3dt2rBR/gEBevHl9jpw4IB+/mm31v2wQSOGDNPEseMlST5u8cepPPfC83pvxgeuOeZ/Mi/JZ9yu8+fP68vFX+jfc+dp5bIV+mLZEtWuW+duvqqbmjh2vI4dPaYPZn2oLz77/Jb9vby85PU/5x4t/PcCla9YQVWrV0vQbozRfffdd0/zAgAA4N6hUANI8s7mNvbBQtlr/D97dx0d9bEFcPy7G9m4uxMSCJbgDsXdC4VC4QHFHQptKVq0uDsUt1LBimvw4FKgWAQSAiTEXfb9kbKwJQkWpHA/5+x57Pxm5nd/25B39jJzZ3nbgoZ6OrIjUGSvpZ+t8dE7MXRYe22HQqFwVavVUW/jPjf/vsGalatZvXEdCqWS4d8NpWm9Rly5dQ1TU1NSU1OpX6MODo4OrN20HgdHB44dOcbA3v3IzMykfccO+Acco3TRErRt347+gwcCT1dN6OrqMmXmNNw93Il4FMG40WNo3qAp565efO7L/usa2Lsfhw4cZOLUSRQuWoTbt24zuN9AwsLCtBIot27cZN3qNaxYtxo9fX36du9Fh9ZtOX/tMrq6uiQnJ9O8QRPc3N3Yc3g/BoaGTJk4ib07d+PplR+A/oMH8jgykm1btuEfcAxA6zledI8XSUlJYfeOXWzasJGd23dgYWlJ85Yt+PbQ95QtX07Tb8qESUyZOCnXudzc3Thz5UKuffwPHWb29FkcCThGZubr7RK8eeMGB/cdYN7iBc9di4mJwcfDm7S0NAr4FKTfwH7Ub9Twte4jhBBCCCHyniRqxCdPoVAoDfWUHUbX95AkjXihyp7mVPQwVx+8Fd0UWPE27pGcnMyKdatwdnEBYMW61fi4e7F6+Up69evDrxs3cTc4hMMnj6JSZa0g8ciXj7+vXWfOjFm079gBW1tblEolJiYmz62eGPLD0yLBHvnysXjFMvI5uHLsyFFq1an9xvGHBAezbPFSDh73p0y5spr7TJ45jWb1GzNx6iSsra0ByMjIYOX6NZibmwMwbPQImtZrROCdO3gXKMDGdRsIv3+fg8cP4+TsDMDi5Uspkt9Hcz8TExOMjI3R0dHJdqXIi+6RnczMTPbv3cevGzex7Y8tqAwMaNaiGZt3bqNi5Uoolc//rvi6R1dafPF5rp+Nnp5ertfDQkPp2LYDC5ctwtXNjeCgoFz752Tx/EVYWFjwRds2Wu2ly5Vh2eoVFPApSGJCAr9u3ETLJi2YMXcW3Xr1eK17CSGEEEKIvCWJGiHAQ6Wr1PeykeOSxcupXdDS5MzduDq8pUSNu4e7JkkDYGtri3fBAlz76yoAZ04FEBsbi6uNo9a49PR01Gr1C+fftWMnc2fO5ubfN4mOitKMCQkKzpP4z54+i1qtpmGtelrtT+5z68ZNrCtkJWo8vfJrEigALq5Zz/0g/AHeBQpw9cpfuHu4a5I0ACqVilJlShF6L/Sl4nnRPbJzNySEZvUbo1KpGP7jSPp/MxAdHZ1c72NlZfVGtV4yMjJo37od7Tp8Rb2GDV57noSEBNauXE2Hzh2fWyFVt772f5Pyi1VQDgAAIABJREFUFSsQGRnJ5AmTJFEjhBBCCPGBkESNEGBqqtJJf99BiP8OC0NddJUKi/d1/8zMTJxdXPhz385XHnvuzFm+aPo53Xr1YNioEVhZW5GRkUmZYiVITU3Ns/gANu/chr2D/XPXn026/HuFiUKh0Jrj2bbX9TL3+DcXV1c2/P4Lv27cxMQx41m+ZBktWrXk89at8PXzzXbMm259iouL4+TxE5w+FcCsaTO0rn3RrCUFC/lw5vL5bMc+a+Pa9cTGxtK1Z7cX9gUoV74cv6zbQGpqKvr6UkNdCCGEEOJ9k0SNEMAbfg98L5xHnWBcAw86lXN8ced/HA+ModWKq+zv5YePvdFbjO4j95Z/XoKDggkLDdUkNCIiIrh14yYdOv0PgJJlSvPzkmUolUryeXrmOI++vj4ZGRlabUcO+2tq1DxJWBw+eChP4y9ZuiQKhYLAO4FUrFzpjeYqXLQIi+Yt4H5YGI5OTgCkpqZy9vRZHByfbnPK7lnfhI6ODo2bNaVxs6YkJCRoCgjPnj4Tdw93Pv+iFS2+aEmRokU0Y95065OZmRkBl85ptd0PC6NpvUZMmz2DGrVrvlTsixcsolbd2uT38nqp/ufPncfO3l6SNEIIIYQQHwhJ1AjxH3V+cClMVblvxfi30q6mnB9cCiuj3Otk5JXlp+6z9GQ4YTEpOJmr6FrekY7lXnzazNE7MUzcF8y1B4mYqnRpWtSaobXdMNR7tef9rzIwMKDzVx2ZOHUSCqWSEd//gLGJCe3/SdS0btuGBXPm0apJC0aPH0NR32JER8dw/sxZIiMfM/j7IQB45vfk+NFjhAQHY2RsjLm5OQUL+ZCSksKcGbNo0rwp169e48cRo/M0/nyennzdrQvfDRxMUmIiVat/RmZmJn9f+5u9u3YzN5sCtzn54svWjB89lo5tOzBhyk8YGBoy9afJJCYkaK20yZffkwfh4Zw4dhzvggUwMDDAxMQkT57H2NiY1m3b0LptG6Kiotjy2x/8smEjkyf8xK6De6lUpTLw5luflEqlVuIHwMTEGABXN1e8vL017V3+1xmApSt/1up//OgxLl+8xKixo7O9x3eDhlCvYX088nmQkJDIrxt+Ye3K1UyY8tNrxy2EEEIIIfKWJGqE+I+yM331f/3W11W+1rjXsTIgnFG7ghhd14OqXhYcuR3NyF2B6OkoaFf6+e0wT/wVnkD7NddoVdyW6c28uBudwuAtt3mcmM7clt45jvuYeBcsQOu2bWjbsg3h97OO596yazumpqZAVo2WXQf3Mn70WIYMGMz9sDDMLSwoXLQI3Xp218wzZuI4BvTuR8nCfiQlJbHzwB7qNajPyDGjmT19FqOHjcS3uB+z5s+hesW8PWJ6xrzZ+BQuxOIFi/h24GBUKhX58nvSpFnTV5rH0NCQzTu3MahPf2pXrYGllRXdenYnPS2NB+EPNP1atfmCvbv30LpZSyIjI587njuvWFpa0rFLZzp26Ux4ePgLiwO/LfdC7mbbvmj+Qtw93KnboH621x88eECPzt14+OABpqameBcswOqN62jessXbDFcIIYQQQrwCxcsUnhTiY6ZQKPzcLFX+JwaUNHvfsUBWwdVZ/qGsOh1OTFI6xZ1N6FXZmQ5rr7OirQ+1C1oCz299arn8LyyNdCnnZsaiE2HEJKVT0sWUSY09cbcyAN7d1ie1Wk3ZGeeo7mXB5Cb5Ne3fbr3N4dsxnBpYMsexfX+7yYXQeI70K6Fp23w5gt6/3uR4/xKaZ3mftlyJYNj2wJ2PE9Neq+KrQqGo6lvcb+uJcwHm/77WrVMXrl75i6OnT7x5oB+pjIwMivsUpWq1asxb8vKrc8Src7KyS4yJjvFWq9Vh7zsWIYQQQohPhayoEeIDszLgAbMO32NUXQ+qeplz5X4Cw3cEvtTYo3diMNRTsrpdIRJSM+j/xy0Gbb7Fb52LvlIM3uNPvbDPpMaetPC1zfbavegUwmJSqVnAUqu9VkFL1p59yL3oFFwsVNmODQiJo56P9vaR2v/Mcyok9oNI1Ih3a+O6DVhZW+FdwJvHkY+ZM3M2wUHBfN29y/sOTQghhBBCiDwniRohPjDzjoXSpqSdppaLp7UhEfFpjNgZ9MKxZga6TG/qha5OVu2OHhWd+H77HVLSM1HpKl86hj09sj/V5lm2JjlvoXoQnwaAnYn2thCHf7Zdhcel5pioeRiXir2p9jhjlQ7G+koexKa9MC6Rt+6GhFCqSPEcr7dp9yWzF857qzHExsQwccw47t29h5GREUWKFWXXwb2ULF3qrd5XCCGEEEKI90ESNUJ8QOKS0wmLSaWMm6lWe1n3l9uVVdjeSJOkAXAy10ethoj4NJxzSIxkJ5+14Uv3zU5OOyqftL/OoUlq/punc72qt1FX5U04Ojlx4nxAjtdNzd7+jsGuPbvT9ZnaO0IIIYQQQnzMJFEjxAfodfMRzyZpnp0n8xVrUb3p1ieHf1bEPIzXXgHz5L19LgWN7Uz1eRCnPS4hJYPE1EzsTN9P4dZPma6u7ksf8yyEEEIIIYR4c5KoEeIDYmqgi5O5PqdD4mj+TBLkTEjcO43jTbc+uViocDLX58DNaOo+U29m/40oXCxUOW57AijrZsqhW9FabftuRgFQzu2DqPf8yTJWqpg2ewY9+vR66TH+hw5Tv0YdAi6de+7oaSGEEEIIIcTzXr5ohRDinehdyZkN5x+yMiCcwMgktv8VyeITWQeuvKutP/msDV/4MlHp5DheoVDQp7IzG849ZMWpcG5FJLEiIJz15x7Sr4qzpt/92BSqzjnPzmuRmrYelZwIiUrm+213uPEwkf03ohi9M4jmxWykkPB7djssmA6dO77SmPIVK3A7LJiCPgXfTlD/snDufHwLFMbSwBTfAoVZNO/VToW6eOEi1kbmGCtVxMfHa10LOHmKRnXq42rjiL2ZNc0bNuHv69e1+iQlJTFu1Bh8CxTGytCMol4+TJ88lWdPWFy9YhXGSlW2r0F9+r/+wwshhBBCiI+CJGqE+MD8r6w9fau4MPPwPWrOv8jyU/cZVscdAINXKAj8vv2vrAOj6rqz+EQYteZfZMmJMEbXc6ddaXtNn/QMNbcjkolNztC0FXEwZtVXhbgUFk/dhZcYuPkWDQtbM6Wp5/t4DPEMBwcHjIxe7Vh3fX19HBwc0NV9+ws4lyxYxLcDB9Ozb29OXTxDr359GDLgG5YvWfZS46OiomjXsjW16tZ+7tq1q9doULMu7u4e7PE/wIHj/lhZW1O3Wm0iIiI0/fr36svypT8zceokzl29yLhJE5k1dQY/jZ2g6dOydStuhwVrveYtzkootW735Rt+CkIIIYQQ4r9OoX7F2hVCfGwUCoWfm6XK/8SAkh/svpqN5x8yaPNtznxTEkezly8KLN6OLVciGLY9cOfjxLQGrzNeoVBU9S3ut/XEuQDzvI7tdajVaiaP/4nFCxYRHRVF6bJlGPjtN3zeqBm/bv2d+o0aAs9vfapXvTbWNtZUrFyJ2dNnER0VRZnyZZmzcB75PLMSa+9q65NarcbHw5vadWszd/HTVTR9u/di3559XAu88cLxLZs0x8vbm6K+xejRuSsPYiMxMTEBYMyI0axYtpxb9wJRKrMSpunp6XjYu9C7f1+GjhxGcnIy9mbWTJ01Xav48axpM5jw4zgCw+/mmOhqXLcBkRGRHD/74vpQ75KTlV1iTHSMt1qtDnvfsQghhBBCfCr+O/88L8QnIjIhjcXHw7gankDQ42T+uPSICXtDqOtjKUka8VYsnr+Qn8ZN4NsfvuPUxTN069WDb/oOeKmxB/cd4Py58/z+5xa27dnB3eAQenTu9sox2JlavfC1Ye36HMeHBAdz7+5d6jWsr9Vev1EDQoKDCQkOzvX+k8ZN5HHkY8ZNmpDt9aSkJFQqlSZJA1mFlvX09fE/7A9AWloaGRkZGBhqn5pmbGxMfHw8586czXbumzducHDfAbr36pFrjEIIIYQQ4tMgxYSF+MAoFLDvRhSzj4SSmJqBk7mK1iVsGfiZy/sOTXykpk+exv86d6R7754AeHl78/DBAwb3H/TCseYWFixctliztan/NwPp17MPKSkpqFQvn1jM7QjwJ+zs7XO8Fn4/HAAHR0etdkcnJwDuh93Hzd0927H79uxlwdz5HDtzAj297E8Wq9ewPnNmzGLKxMn0HdgPtVrN1ImTefjgAebmWYvxTE1NqVy1CjOnTKN02TL4FPLhyuUrzJo2A4Cw0OwXpSyevwgLCwu+aNsml6cXQgghhBCfCknUCPGBsTLS45eOcjqOeDdiY2O5d/cu5StV1GqvWKXyS40v5ldMq/6Ms6sLarWahw8e4Orm9tJxvOkR4Dlt433SrsihEnfovXt83b4Ti1csxcXVNcf5P6tejbmL5vPjiNGMGTEKgDr161Knfl1Cgp6u1lm2ejn9e/WlrG9JFAoFFhYW9OrXh7GjfkRH5/kC3AkJCaxduZoOnTti+K+VOEIIIYQQ4tMkiRohhBA5JjJe5N8rUJ7Mk5mZ+Urz2JlavbDP7IXzaJNDsV1Hp6yVNOH372u1Pwh/stLGIdtx586cJeLRI1o1aaFpe5LccbK04+tuXZgxbzYAHbt0pmOXzjx8+BA9PT0sLS2pUrYinl75NWOdXVz4desfpKSkEPHoEfYODuzbvQdAq98TG9euJzY2lq49X327mBBCCCGE+DhJokaIT1TL5X9haaTLktbv5thk8WEyMzPDxdWVk8eO0/qZrTcnjx1/p3G86dYnN3d3XFxd2bNzN42aNtG07/pzJ27u7jlue6pWswYBl85ptf25ZRs/jhjFweP+ODk7PR+HnR2QdRLU+bPnWLLy5+f6qFQqnF2ytiuuX7MOL28v/Ir7Pddv8YJF1Kpb+41XFAkhhBBCiI+HJGqEEP8pccnpNFh8mTuRyaxo60PtgpaaaxmZamYcusfGCw+JiE/D09qAgdVcaVTE+j1G/OEb9O03DB38HYWLFqFG7ZpcunCJOTNmAa+/0uZVvWmiQqFQMPj7IQzuP4gixYpSvVYNDu0/yIply5n5z4oYgLDQUBrWqsePE8bRpHlTTE1NnzuN6knR34KFfDSnPgHMnDqdz6pXw8zcjHNnzvH9N99Sp35drQTXoQMHiYuNpUixokRGRPLz4mVs27yVLbu2axUiBjh+9BiXL15i1NjRb/TsQgghhBDi4yKJGiHEf8rAzbcpYGvIncjk5679tC+EFafDmdTYE19HEzZfjqDHphusURWimpfFe4j2v6Fbrx5EPY5i4tgJfDdoCGXKlWXcpIm0a9XmuROMPmRde3YnPT2dOTNm8d2gIbi6uTJp+hQ6df1a0yctLY0bf98gJibmlec/duQo036aQlxcHG7ubnTp3pVvvh+ilYBJTEhg5NDhBAcFo1KpKF+pAnv9D1CqTOnn5ls0fyHuHu7UbVD/uWtCCCGEEOLTpcipAKMQnwqFQuHnZqnyPzGgpFlezXk6JJaJ+0K4Gp5IeqYaJ3N9elZ04stSWVs3Vp0OZ8O5h9yJTEZHCYXsjRlay41SrqaaOZ5sTSrlYsqSk/eJSUqnupcF05vlJyAkjon7Qgh8nEwRByOmNc2Pt60RAMcDY2i14iqLWxdg+alwzt+Lw9JIjx4VnehSwfG5+Z/d+hQQHMvUg3c5HxqPSldJSRcTRtbxwMs268t6fEoGo3cFsf9GFNFJ6VgY6lLK1ZSlbd7N9qn5R0PZce0xs1t4UWX2Ba0VNQkpGfhOOUP/qs70q/r0hKy2q66Skp7Jb52L5lkcW65EMGx74M7HiWkNXme8QqGo6lvcb+uJcwHmeRZUHlu9YhU9Onfl5t07ODk7v+9wxHviZGWXGBMd461Wq7M/skoIIYQQQuQ5WVEjRB7LyFTTcd11mhezZXKT/OgqFQRGJpGS/jQpmp6hZkgNV/JZG5KQmsGi42G0W30N/77FsTPV1/Q7cjsGCwNdNnQoxP3YVHr8coNuv9wgLUPN5CaeGOopGfjHbfr+dotdPXy14hi5M4jhtd2Y1NiTXdce8+PuIGxN9Wha1CbbuAOCY/ly1VUGVnNlfMN8ZKph8fEwmv98hcN9imNlrMfk/SGcuxfH4tYFcDJT8SghjZNBsbl+HrP97zHnSGiufVzMVRzsUzzXPscDY1h0/D47uhUjM5sE88WweJLTMqlZwFKrvVYBS8buCSYtIxM9HeVz4wQ8evSIDWvWUa1mDYyNjTh96jQjvh9Go6aNJUkjhBBCCCHEOyaJGiHyWFxKBtFJGTQobIWXTdZKFA8rA60+ncs7ar2f0cyLQhMD2PN3FF+Vflow1dJIl58ae6KjVOBta0SjItasPfuQ4/1L4P7PnN0rOtLnt1s8TkzDyujpCTydyjrQ3NcWgN5VnLkQFs/8o2E5JmqmHrxLq+J29Kny9Iv5lCb5OTTjHJsuPqJ7RSfuRqfg62RCGbesxUfOFiqKO5tkO98T7Uvb0/gFNWJelEC5H5tC719vMq1ZfpwtVNyNen7b08P4NADsTfS12u3N9EnNUPM4MR17U/3nxglQKpXs/HMHUyZMIj4+Hlc3V9p37MDQkcPed2hCCCGEEEJ8ciRRI0QeszDU5avS9rRbfY3yHmaUdzejZgFLijoaa/qcuRvHvCOhXHuQSFRSOplqNUlpmdyNTtGay8fOCB3l02Kudib6mKp0NEkaQLMCJyJeO1FTzv3pNiqAsm5mHLgRjFqtzrZA7PnQeE6HxPHbpUda7clpmdyOSAKgUzkHum68waWwC1T0MKeypznVvS1Q6eacaLE00sPSSC/H6y+Skammxy83aVXcllr/Wi3zrJy2cT5pfjclcf+brK2t2bFv9/sOQwghhBBCCIEkaoR4KyY19qRreUeO3onhWGAMMw7fo2NZB0bX8yA0JoUvV12lTkFLpjfLj62JHrpKBU2WXiEtI1NrHl0d7fSCQpFN2z//m/mG5aYy1dChjAMdyz5/BLKpKutXRdX8FgQMLMmROzEEBMcy7M87GOrrsLVLUa0k0bPedOtTfEoGZ+7GcT40joXHtctkdF5/HW9bQw70Lq5ZLfMgPhUbk6exPIpPRU9HgaWR/LoTQgghhBBCfPjkm4sQb4mXrSFetoZ0LOfAHP9Qph26y8g67lwIjScxNZORdT00yYWQqGQeJ6bn6f1Ph8RptihlvY/Fy9Yox+OWizsZc/VBAvmscz/lx9xQl0ZFrGlUxJreVZwpOfUsB29G87mfbbb933Trk6lKh/29/LTaHsSl0nb1NcY2yEfV/Fn1eP2cTDDQU3LwZjRFHJ6uXtp/I5pSLiZSn+Y/rl712ljbWLN204b3HYoQQgghhBBvlXxzESKPBUYmMXZ3ECeDYrkblczlsHgO3YrCy8YQpVJBfmtDFApYdDyM4MfJHA+Modemmxjo5e1fx+UB4Wy5HMGdyCQWHA1l57XH9KrslGP/b2u6cTokjkGbb3EhNJ6QqGROBsUycW8wp0PiAJi4L4Ttf0Vy61ESwY+T2XDuIQoFmlo82bE00iOftWGuLxcLVY7jlUoFPvZGWi9P66ytX87mKjz/SSwZq3ToXNaB2f732Hw5glsRSUw/eJfDt6Pp+8wpUEK8C9s2b6FahSo4mNvgbGVP7ao12Lt7j1afjIwMxo0aQ0F3LywNTCnjW5I/fv39PUUshBBCCCE+FLKiRog8ZqSvQ0hUCn1/v0lEfBpmBrqU9zBjRnM3AHzsjZjc2JM5R0JZERBOPisDvq/lzvAdgXkax6i6Hvx86j4XQuOxNNJjZF2PHAsJA5RzN+P3zkWYcegeX/5zpLWdiT5l3EyxN83aSmSgq2Tm4XuE/FPM18vGkIWtCuD3goLC78r3tdzQ11Uwdk8wkQlpeFobML9VAap5Wbzv0MQn5PSpANq2bEOfAf1YsnIZ6ekZzJ42k1ZNWnD8XACFixQGYNQPI1g8fyGzF86jRKkSbFr/C+1bt+WPHVupXbfOe34KIYQQQgjxvihyKsApxKdCoVD4uVmq/E8MKGn24t4fvuOBMbRacZX9vfzwsTd63+F8lLZciWDY9sCdjxPTGrzOeIVCUdW3uN/WE+cCzPM6ttdx4thxRv0wgssXL5Geno6LqwsDBg/if193AmDpwsWs/HkFt27cREdHh2J+vvw4YSxly5fTzPFka1KZcmWZN2su0VFR1K5Xh4U/L+H40WOMHDqcO7du41vcj/lLF+JTqBAA/ocOU79GHdZu2sDCufM5fSoAaxsb+n8zgN79+z43/7Nbn44fPca40WM4c+o0BgYGlClflglTfqKgjw8AcXFxfDdwCLt27CTq8WMsrawoV6Ec63/75a1+nrOmzeDH4aOITIzRbDWMjY3F0cKWxSuW0a7DV8THx+Nh78J3w4Yy5IfvNGOb1GtISnIKuw/te6sxviwnK7vEmOgYb7VaHfbi3kIIIYQQIi/I1ichhPiEZWRk0KpJC4r5FuPwqaOcuniGSTOmYmVtpemTlpbGiDGjOHb2JDsO7MHZ1YWm9RoRHh6uNdeBvfu5+fdNtu35kw1/bOLwgUO0a9WGmVOmM2/xAg6dPEpKSgpft+/0XBxDBnxDp65fc/LCabr37sn333zLrxs35Rj38aPHaFynATVq1cI/4Bi7Du3Dzs6eOlVrEhERAcCPw0cRcOoUazet59KNv9i05TfKV6yQ6+cxZcIk7Eytcn2VLpp94esnKlWpTFpaGsuXLCM9PZ2UlBQWzV2Aubk5VatVBeDcmbMkJSVRt2F9rbH1GzYg4OQp0tLScr2HEEIIIYT4eMnWJyGE+ITFxsYSFRVF08+bU6BgQQA88+fX6tOzb2+t94t+XoKTpR07tm6nc7cumnYraytmL5yLjo4OPoUK0bxlC5Yv/Zkrt66Rz9MTgH6DBtD5q/8RGRmJtfXTItPde/ekdds2AHzz3WDOnTnD9MlTadm6VbZxjxs9hq/+157B3w/RtM1bsoCC7ntZt2oN/QYNICQ4mJKlS1GhUkUAXN3cKFWmdK6fx9c9utLii89z7aOnl/tx86XLluH3P7fQ9X9fM6B3PzIzM3F0cmLr7j9xdcvaAhl+PyvJ5eDooDXW0cmJ1NRUIiIicHR0zPU+QgghhBDi4ySJGiE+MhXzmRP6Y+6rBoR4wtLSkq+7daFpvUZU/qwKVapWpU6DehQv8XTVyKkTJ5k2aQpXLl3mceRjMjMzSUxMJDgoWGuuIsWKoqOjo3nv4OiImZmZJkmT1ZaVmHj44KFWoqZSlUpac1WoVJFdf+5ErVZne1LZmVOnOXH0OOvXrNNqT0pK4ubfN4Cs5E+7lm04d+Ysn1X7jGo1q1Onfj1UqpyLV1tZWWFlZZXj9Zdx6+ZN+vXoQ+u2bWjT7ksyMjJYtmgpnzduzr4jB/AuUICcth0/ac/pdDYhhBBCCPHxk61PQgjxiZu9cB4nL5ymUZPGXDh/nmrlK/PdoKyVKvfu3qVxnQYYGRuz8OclHDp5hBPnA7C2tiY1NVVrnn+vNFEoFNm2AWRmZr5RzJmZmXTt2Z0T5wO0XheuX2bE2NEA1Kxdi+vBtxg2agQKpZKBfQZQ1rckkZGROc6bF1ufJo3/CTt7OyZNn0KJUiUpXbYM85cuxMzMlIVz5gPg6JS1WubJyponHoSHo6enp5XEEkIIIYQQnxZZUSPEOzDgj1v8/TCRnd1933coL23AH7fYdOERAN0rOjKyrsf7Degd+hSfvaCPDwV9fOjeuydTJk5m/OgxTJw6iTMBZ0hISGDi1EmarThBgYGaOjB55cSx45otSgAnj5+gYCGfHFeWlCpTmsuXLpPfyyvXeS0sLGjesgXNW7bgm++H4OXswZ6du/nyq7bZ9s+LrU9JiYlaK4sgK0GlVCo1K2ZKli6FoaEhe3buxtfv6e+FXTt2Uq5C+RfeQwghhBBCfLwkUSOEyFFhByPWflUII32dbK9fuZ9A06WXSU5Xc+OHshirnvZ7nJDG6N1B7L8RRXK6mlIuJoyq50ERB+NXjuNdzzWmvgc/1HKjweLLrzz/f83tW7dYtmgpDRo3xNXNlcePo9i3ew8FfAqiVCrxLlgAhULB7Gkz6darO3dD7jLi+2EYGhrmaRyL5i3E1c2NEqVKsG3zVrb8vpnla1fl2H/k2NE0rFWPHp270bVnN6xtrLl39x57du6mQeOGlK9YgVE/jKB4yRIULloYfX19Nq3/BYVCQUGfgjnOmxdbn5o0b0andh0YO/JHWrdrQ0ZGJkvmL+TO7TvMWdQCABMTE3r06cWUCT/h5u5G8ZLF+XXDJvbv2cfvf255o/sLIYQQQoj/NknUCCFypKtUYGeqn+216KR0um38m8+8LNh9PUrrmlqt5n/rrhOdlM6S1gUxM9BlxqG7fLHiKof6+GFrkv2c2Xkfc5kZ6GJmADrKj79OiJGxMUGBgXzdvhMPHzzA3MKCKp9VYdHyJQAUKVqEuYvmM2XiJBbNW0B+by/GTBjLoL4D8zSOn6ZNZsGceZwJOI21jQ0Tp07KsZAwZJ2stNf/ABPHjqdxnQYkJyfj4OhAhcqVNHVwDA0NmTh2PMGBQQAU8CnI6o3rKFm6VJ7G/m9ffNmalJQUFs6dz7xZc9DR0aFgIR82/P4LVat9pun344SxqFQqhn07lEcPH+JVwJuV69dQu26dtxqfEEIIIYT4sClyKmgoxKdCoVD4uVmq/E8MKGn2bPtvFx/xzZbbnP2mFNbGT7chnLkbR9OlV9jVvRjFnEzY/lckS0/e5+ajRNIzwdvGkIHVXKhZwFIz5t9bn6YdvMvygHCufFdG0yc5LZP8404xvVl+WpewAyAzU82i42GsPfeQsJgUHM30aVzEhgGfuWCg93ZLTOW2XetJwsPT2pBC9kYM2nxba0XNkTsxtFl5lc1fF6WMm6nm+UpMPcPX5RwZXMP1peN4n3OVm3GOhoWtntv6tOVKBMO2B+58nJjW4KVv/gyFQlGUs7pAAAAgAElEQVTVt7jf1hPnAsxfZ/zHxP/QYerXqEPApXMUKVrkfYcj/sXJyi4xJjrGW61Wh73vWIQQQgghPhWyokaIHDQobMXwHYH8dvER3So6adp/Of+Qwg5GFHMyASApLZPuFR0pYGtEplrNhnMP6bT+Oru6+1L4NbbmPOuHPwM5GhjDyLru+NgZEfQ4meE7AgmPS2Vm85xrc3y37Q6/X3qU69zl3MxY077Qa8U183AoUYnpDGvjxu+Xnq9VEhAci4WhjiYZAmCgp6RyPnNOBse+0r0+1LmEEEIIIYQQ4m2QRI0QOTDU06FJURt+ufA0UZOUlsHWK5EMeWblRavitlrjRtT1YP/NaLZciXyjRM296BTWnH3A1i5FKemSlVhwszRgTP18tFt9jZF13bEyyr7g6JDqrvSo6Jjr/K+7IufwrWiWB9xnZ3df9HSyn+NBXGq2W5LsTfW5/jDxle73oc4lhBBCCCGEEG+DJGqEyEWbErasOfOAS2Hx+DqZsOPqY1LSM2nua6Ppc+NhIrP873EhNJ7IhHQy1GqS0zK5F538Rve+EBqPWg2tV17Van+yW/FOZHKOiRobEz1sTPL+1JiwmBT6/n6Tmc29cDZXvfJ4NWpyOMTno5lLvJqq1T4jITPlfYchhBBCCCHEB0MSNULkooSLKT52hmw8/xBfJxM2nn9IHR8rTYIkKS2D1iuv4mNvxISGnjiY6aOvo6DbLzdIzci5/pNS8TTh8kRaRqbW+8x/Oqz9qhC22SRdHMxyLqL7trY+XQpLIDIhnY7rrmvanjxHoZ8C+KqUPRMaeWJvqs+j+NTnxj+MT8PuFYr/Ah/sXEIIIYQQQgjxNkiiRogX+KKEHbP979GpnCPHg2JZ3c5Hc+3moyQexqexpI0rpV2ztifFJqdzNyoFDyuDHOe0MdYnNjmdpNQMDP85+vrS/QStPn5OJigUEByVQll3s+ymydHb2vpU2dOc/b38tNp2X3/M5AN32dqlGA7/nBBV1t2M6YfucfZuHKVcnxbtPXYnhs7lco/r3z7UuYQQQgghhBDibXi7x8YI8RFo6WdLQmomvX+9iYOpPp/lt9Bcc7FQYaCrYGVAOHcikzh/L45uG2+8cM7KnmYoFQrG7AkmMDIJ/9vRjN8TrNXH3cqAr0rZM3pXIKtOh3MrIombjxLZcTWSb7feznV+GxM98lkb5vpyNHv1rUsmKh187I20Xk9W9njbGGr+XDmfGSVdTBi0+TYng2L5KzyBvr/dRKFQ8L+y9q90zw91ro9Ft05dqFymwvsO45V069QFY6UKY6WKoYO/e9/hfHCCg4I0n4+xUkV8fPz7DkkIIYQQQrwCSdQI8QLWxnrULmDJlfsJtCpui1L5tJiJlZEeC1oV4PL9BGrOu0if327RrJgNRR1zLyKcz9qQmc3z4387hprzLzL5wF1+rJ/vuX4TGubjm2qurDr9gDoLLtJ4yRVm+Ye+VpLlXVIoFKxo64OvkzGd11+nydIrRCen80vHwlrFfDeef4jzqBPcjcq5ns/7mEt8+Ir5+XI7LJgfRg3Xaj904CBVy1XCytAMDwdXBvcfRFJS0hvd6+KFi1gbmWeb9Bgy4BuqV6yKnakVxkoVwUFBr3WP6OhoWjRqSkF3L6wMzXC3c6ZRnfoc9T+i1S8pKYlxo8bgW6AwVoZmFPXyYfrkqaif2Uvp4urK7bBgJs+Y+lqxCCGEEEKI90u2PgnxEpa0KZjjtTo+VtTxsdJqa1PSTut9dkdpN/e1pbmv9olRoT9qr2xQKhV0Lu9I5/If7rac1iXsaF3C7rl2a2M95nzunevY4MfJFLB98eqedz2X+PDp6uri4OCg1Xbp4iWaN2jCV/9rz8KflxASFETPLj2IjIxk+ZqVr3WfqKgo2rVsTa26tdm+Zdtz1zPS02nR6nPqNajPmJGjX+sekJVErF23Dt8P/wEHRweioqKZO3M2Tes14tTFM3h5Z/3M9u/Vl/179jF7wRyKFCvKhXMX6N+zDynJKQwdOQwAHR0dHBwcMDM3f+14hBBCCCHE+yMraoQQObpyPwHv8af4aV/IW5l/z99RjGuYD12dNz9yKS/n+m7bHbzHnyI05sM8jWj9mnVYqEx49Ei7YPSpEycxVqo4f+48AH/8+ju1qlTHxdoBB3MbPitfmV07duY69/jRY3GzddJqS05OxlipYvWKVZq2zMxMZkyZhl/BIlgZmlHMuxCjh40kOfnNTjt7E7OmzcDdw505i+ZTuEhh6jVswKTpU/hl3QYC79x55fnUajVdOnSiYZPGNGraJNs+0+fOou/A/pQoXfKNYjc3N6dn396ULV8ON3d3/Ir7MXXWdJKTkzl14hSQ9d9h49r1fD98KA2bNMYjXz6afd6cQd8NZubU6SQmyhHzQgghhBAfA0nUCCGyNby2O/59i7Onhy/dXlCY+HXt6+VHpXx586/+eTnXkOqu7Onhy5G+xelTxTlP5sxLzT5vjpGRERvWrNNqX718JcX8fClRsgQAiYmJ9Bs0gIMn/Dl08giVqlTmi6afc/nS5TeOYWDvfqxY+jMTp07i3NWLzJw/hy2//0G/nn1yHdevR2/sTK1yfTVr0Pi1Yjp+5Bh16tfTamvQuCEAx44ce+X5Jo2byOPIx4ybNOG14nkTiYmJLJq7AENDQypUylppl5aWRkZGBgaGhlp9jY2NiY+P59yZs+88TiGEEEIIkfdk65MQIls2JnrYZHMs+KfgQ392Q0NDWrZuxeoVq+g7sD+QVbvkt19+ZcSYUZp+7Tp8pTVuwpSf2L1jJ79u+IVivsVe+/4hwcEsW7yUg8f9KVOuLAAe+fIxeeY0mtVvzMSpk7C2ts527PAxo+g/eOALn+91hN+/j4Oj9nYoExMTTExMuB92/5Xm2rdnLwvmzufYmRPo6b27n4Xh3/3A4vkLSUhIwNnFhR37d+OZPz8ApqamVK5ahZlTplG6bBl8Cvlw5fIVZk2bAUBYaNg7i1MIIYQQQrw9kqgRQoj/oA6dO7Js8VLOnz1HiVIl2fzbHyQnJ9O63ZeaPteuXmPS+ImcDThNxKMIMjIySEpKIjg4OJeZX+zs6bOo1Woa1tJevfKkoO2tGzexrpB9osbOzg47u+drGr1NarUaheLlt8SF3rvH1+07sXjFUlxcXd9iZM8bMGQQHbt04kH4A5YuWkK7Vl+y+9BeTbJm2erl9O/Vl7K+JVEoFFhYWNCrXx/GjvoRHR2ddxqrEEIIIYR4OyRRI8Q7tPH8QwZtvs2NH8pirJIvVeL1lS5bhsJFi7B6+UpKlCrJ6hUradS0sWYlS1JSEg1r1aNIsSLMmDcbJ2dnVCp92rX6krTU1BznVSqVWicIAaT+q39mZiYAm3duw97h+WPNnZxz3i7Wr0dvNqxdn+uzVaxSic07ni/c+yIOjo6E3w/XaouPjychIeG5lTa5OXfmLBGPHtGqSQtN25PPxMnSjq+7dWHGvNmvHN/LsLGxwcbGBi9vbypWroRvgcLMmzmHaXNmAuDs4sKvW/8gJSWFiEePsHdwYN/uPQB4euV/KzEJIYQQQoh3SxI1Qoj3ZtXpcIZuD3zutCvxctp37MDk8T/Ro28v/A8e5vc/t2iuXb96jQfh4az/bSPlKpQHICYmhuDAIPLn8oXezt6O6OhoEhMTMTIyAuD82XNafUqWzlrNEXgnkIqVK71SzG9z61PFKpU0SYsndv2ZVTy5UpWXj7NazRoEXNJ+5j+3bOPHEaM4eNwfJ2enHEbmvczMTJKTny9qrVKpcHZxAbKKS3t5e+FX3O+dxSWEEEIIId4eSdQIIcR/1Jft2zFy6HA6tu2Ak7MzterU1lxz83DHwMCARfMXYm1jTXRUNKOHj3zhnNVqVkepVPLD4O/oO6g/QYFBjB6mPS6fpydfd+vCdwMHk5SYSNXqn5GZmcnf1/5m767dzF28IMf53+bWp/7fDOSzcpXo37MPPfr2JjgoiG8HDuaLtm3I5+n50vOYmppSpGgRrbYnhXoLFvLBxMRE03771i3i4xMIuhMIZG03i46Owd7B/rnjw3Oza8dO7oeGUbJMaaysLLkfdp8Fc+dz7+492v3vaa2hQwcOEhcbS5FiRYmMiOTnxcvYtnkrW3ZtR6mU8wGEEEIIIT4GkqgRIo/tvv6YuUdCufogET2lAh97IyY2ykche+Ns+/+w/Q5H7sQQFpuKhYEO5T3MGFbbHSdzlabP3COhrD/3gPuxqRjqKSlga8SsFl64WRoQn5LB6F1B7L8RRXRSOhaGupRyNWVpm4Jv9Tnvx6YwamcQJ4JiiU/JwNpYj7o+loxv+PQL8Z7rj5l9JJRr4QmYGehSMZ8Zw+u442imYuP5hwzdnvXl1nnUCQAqeJjxa6esL8hbrkQwxz+U2xFJmKh0qFXAkhF13bEyyirs+qLnvhqewOQDd7kYGk9scjouFgZ8WdKObhUcUSrf/AjvD4GtrS0NGjdky++b+faH77W+qFtbW7NqwxpGDh1OmWIlcXVz5ZvvvyU9LT3XOfN7ebF4xTLGjx7DquUr8S3ux5SZ06hZuZpWvxnzZuNTuBCLFyzi24GDUalU5MvvSZNmTd/Go74UXz9ffv9zCyOHDqdiybKYmZvT8ouWjJs8UatfvepZCa1dB/e+8T17d+3JkcP+mvefN2oGwA8jhzNs9AgAVq9YRY/OXbl652/cPTyyncfQ0JB1q9cycuhw4uLisLO3p3TZ0uz1P0DZ8uU0/RITEhg5dDjBQcGoVCrKV6rAXv8DlCpT+o2fRQghhBBCfBgkUSNEHvrt4iP6/3GLHhWd+KmxJypdJRdC48nIzHmMqYEu05t54WCqR2hMKmP3BNHtlxts61IUhULBzmuRzPa/x8zmXvg6mRCbnM7F0HjN+Mn7Qzh3L47FrQvgZKbiUUIaJ4Nic41ztv895hwJzbWPi7mKg32K53j9h+2BxKVksOarQlgb63E/NoWr4Yma61suRzB4621G1fWgYj4zElIymHrwHq1XXmVvTz+aFLUmMiGN8XtDOD+4FAB6OlkJFP/b0fTadJM+lZ1Y2KoAYbEpDN0eSNcNf/Nb56Iv9dzxKRnULmDJtzVcMdbX4URQLMN2BGKgp6Rj2Zdf6fChW/frxhyvNWzSmIZNtI+6/l/njlrvFy9f+ty41m3b0LptG622hEzt7TdKpZKefXvTs2/vV4z47apeswZHAo7n2ifwTiBdenR7pXnbd+xA+44dnmt/mWRP4O07FCpcSLNVKTufVa/GZ9WrvXCuBo0b0aBxoxf2E0IIIYQQ/12SqBEiD03aH0LTotYMr+OuafOyyb3extBabpo/u1oaMK5BPhotucKdyGTy2xhyNyoFO1N9ahe0RE9HCago7PB0dc7d6BR8nUwo42YGgLOFiuLOJv++jZb2pe1pXCT7U3meyLpXzu5Gp1C/kBV+/9zLxUKliQGyPosBVV34qvTTYrMLWnlTaOJp9t+IokFha0z+KahsZ6qvNfesw/eo4mnO0NpZn6OXrSEzm+en2bK/OB4YQ8V85i987rLuZpR1fxqPu5UBF8Pi+f3So48qUfOpunj+AnamVvTq14fR48e89LgL5y9gYKCi/zcD3mJ02v7ctp1pc2aiq/tu/i/3bkgIpYoUJz0999VTQgghhBDiwySJGiHySGRCGqExqQzxsnylcb9dfMTqMw8IiUomPiWDzH8O3LkXnUJ+G0OaFLVhRUA45Waco1I+cyrlM6d2QUusjbO2AHUq50DXjTe4FHaBih7mVPY0p7q3BSrdnBMtlkZ6WP6zheh1da/oxHfbbrP/RhTlPcyomt+Cqp7mKJUKHiekERyVwvRDd5npf09rXIZaze2I5Fznvv4wia4VHLXaSruaYqCr4O+HiVTMZ/7C545OSmfW4XscuhXNw/hUUjPUpGWosTKSX3v/deMmTeC7Yd8DYGH5an/fipcozsW//3obYeXo1IUz7/R+jk5OnDgfoHlvbJz9tkshhBBCCPFhkm8sQuSRf51o/FJ2XotkwB+3GFTNlc+8zDE30OVedAptV18jNSNrQgczfQ71Kc6pkDhOBsWw7NR9Ru0KYs1XPpRxy0qQBAwsyZE7MQQExzLszzsY6uuwtUtRTT2Xf8uLrU+tittSzcsc/9sxnAqOpfevN8hvY8imjkU0yaYhNdyo6/P8F2kLwxf/6nlRFZkXPffAP25x/WEiw2q7k8/aACM9JQuOhbHj2uMX3lt82N5mQeKPga6uLvm9vN53GEIIIYQQ4jVJokaIPGJjooezuT7+t6NpVdz2pcYcuxOLh5UBA6s9rV1x5m7cc/30dZVU8TSniqc5g6u7Um3uRTaef6TZ9mNuqEujItY0KmJN7yrOlJx6loM3o/ncL/s48mLrE4CtiT6f+9nyuZ8tX5Swo+nSK1wMjaesuxkuFipuPEqkR6WcjzLW/+ceGZlqdJ4p8OtjZ8jJ4Fj6P9P37L14ktPV+Ngbadpye+5jgTH0reJCo2ee805k7it5hBBCCCGEEOJ9k0SNEHloSA03Bm6+haOZPs19bdDXUXI+NB4fOyOKOj6//cDL1pDVZx7w+6VHlHY15fy9eGb/a6vQ+rMPSMtUU9LFFEtDXS6GxRMWm4K3bdaKgon7QijmaIyPnRF6Ogo2X45Aoci9Nk5ebH0auv0ONbwtyW9jgFoNf1x6hEpXgZulAQA/1HKjz283sTbSo2kxG0xVOgRHJbPnehRdKzjibmWAu1XWyVY7rz2mgocZejoKzAx06f+ZC1+uusZP+0JoWdyW+7Gp/LD9DuXdTangYf5Sz+1ta8i2vyL4zMscQz0la8485K/wBK2E0KfkyclDD2IjtY6XFq+nXvXaWNtYs3bThjyd11ipYtrsGfTo0ytP5xVCCCGEEP8dkqgRIg+1Km6LoZ6S+UdDWXryPipdJYXsjZjwzJHVz/qqlD23I5IYtTOIxLRMSruaMr6hJ+1WX9P0MTfUZfGJ+0zaH0JSWiaOZip6VXKma/msGi4GukpmHr5HSFTWahEvG0MWtiqgKfL7tigVMHZPEKExqejrKChkb8SqdoVwMMsqDNy0mA1mBjrMOxrGytPhZKjB0Uyfih5mmBlkFRGu4GFO53IODPszkMjENMq7Zx3PXTW/BfNbeTPHP5RFx8MwVulQ+5/juZ940XPPbO7F99vu0PznvzDR16GFrw3/K+PAmrMP3urnIj4N637bqHUcuhBCCCGEEHlFoX6dwhpCfEQUCoWfm6XK/8SAkmYv7i0EbLkSwbDtgTsfJ6Y1eJ3xCoWiqm9xv60nzgWY53VsOZEVNS8nOTkZAwOD93b/vFhRo1arSU1NRaVSvXE8TlZ2iTHRMd5qtTrsjScTQgghhBAvRf45UAghPhLbt2ylesWq2Bhb4GhhS60q1bly+UqO/Qf27kdxn6LYGFvg5ZKPju06EHpPe+vd1J+mUMy7EFaGZrhYO1C7ag2CAgMBiIuLo1eXHng6uWNpYIqnkztffv7FW33Ge3fvYqpryLbNW7Tak5OTcbK0Y/b0mZq240eP0aBWXexMrXCzdeLzxs34+/p1zXX/Q4cxVqrY+scWmtZvhK2JJd8O+AaApKQkRnw/jMKeBbBQmZDf2YMenbtpxtarXpt2rdpoxXDsyFEa1KqLvZk1dqZWVCpdnsMHD2munz93nkZ16mNnaoWtiSWN6zbg0sVLuT5veno640ePpVC+rDgK5SvAxDHjycjI0PQZP3osbrZO7N65i/IlymBpYMrWP7bkMqsQQgghhPiQSaJGCF7vxCbxCfsAf17Wr1lHmxZfULFyJQ4c9+fwqaN07taF9PT0HMeYmZuz8OclnP3rAivWreLOrdu0a/UlT1Zabv1jC1Mm/MS4SRO5cP0yOw/u5av/tdeM/3H4KAJOnWLtpvVcuvEXm7b8RvmKFXKNc8qESdiZWuX6Kl0059PGXFxdqVazOqtXrNJq3/L7ZhITE/myfTsgK0nTuE4DatSqhX/AMXYd2oednT11qtYkIiJCa+y3AwfTtv1XnL58jgFDBgHQqmkL1q1ey+jxYzl39SKbtvxGAZ8COcblf+gwDWrWxcXVlZ0H9nDywmmGDP1O81k+evSIRrXqoaenx+7D+9njfwBdXV0a1qxLZGRkjvOOGzWGWdNmMHTkMM5cOc/QkcOYMWUaE8eM1+oXFxfHuFFjmDxjKheuX6ZKtao5zimEEEIIIT5sUqNGCEhKSsuUpKV4aQmpGWSo1c8fz/Ue/Th8FC3bfMH4yRM1bQUKFsx9zISxmj+7e3gwfc5MPitfmVs3b+JdoADBQUE4ODrQoHFD9PSyik8X8y2mGRMSHEzJ0qWoUKkiAK5ubpQqUzrXe37doystvvg81z5P7pWTDp060qVDJx48eIC9vT0Aq1espH6jBtjaZp10Nm70GL76X3sGfz9EM27ekgUUdN/LulVr6DdogKa9z4C+tG77dHXM4YOHOLjvAFt2badWndqa9pKlS+UY0/jRYyldtgyLly/VtHnmz6/586K5C1AoFKzasBZTU1MAVm1YS+F8BVg4Zz7DRo94bs6kpCRmT5/J98N/oEOn/wHg5e1NeNh9Jo2fyOCh32q2aaWmpjJ38QL8ivvl+tkJIYQQQogPn3w5FQIC41LSlaExKe87DvEf4X87JjEuOePI+47jiUePHnE3JITadeu80rj1a9ZRq0p18jt7YG9mTf0aWeODg4IBaNm6FRkZGfh4ePN1h06s/HkFjx490ozv3rsnW3/fTOliJfim7wC2bd5CSkruf4+srKzI7+WV68vN3T3XOZo0b4qpqSkb1qwD4G5ICIcPHNIkMwDOnDrNquUrtVbqOJjbEH7/Pjf/vqE1X7kK5bXenztzFj09ParXrPGCT1B7zLNJnX+7+tdf+JUsrknSAJiamlKidEmu/vVXtmNu37pNSkoKlT+rotX+WY1qJCcnc/vWbU2boaEhvn6+Lx2vEEIIIYT4cEmiRnzy1Gp1mp6O8o9Zh++lSnFt8SJ/P0xk799RSjX8/r5jeeJ1fm63/rGFbh2/plad2mz4/ReOnjnB+t9/ASAtNRUARycnzl29xNJVP+Ph4cGCOfMo5lWIE8eOA1Czdi2uB99i2KgRKJRKBvYZQFnfkrlu5XnTrU8AKpWKL75srdn+tHblGuzs7alTv56mT2ZmJl17dufE+QCt14XrlxkxdrTWfEbGxlrv38bvAbVajULxakfDP4njZcYZGRm98vxCCCGEEOLDJFufhADiUzL6br4cUepudIpb21L2Rt42hujrypcekSVTDdFJ6Ry4EZWx7FR4SlpGZvcP6RQcOzs7XN3c2L93H+06fPVSYw4fOEh+r/x8P+IHTduJYyee66evr0/1mjWoXrMGw38cSakifqxevkqz3cnCwoLmLVvQvGULvvl+CF7OHuzZuZsvv2qb7X3zYusTQIevO7Fo/kLOBJxm7arVtG3fDh0dHc31UmVKc/nSZfJ7eb1wrn8rVaY0aWlpHD54iBq1ar7UmJKlS7F/7z6GjhyW7fUiRYuycO584uPjNaduxcfHc+Hs+RxPePLy9kKlUnH08BHN5w3gf8gfAwMD8nvlz3acEEIIIYT4b5NEjRCAWq2OUigUZf1vx7S5FJbwv8xMtXsmvPjbovhk6CiIS81Q705Ky1yuVqvPvu94/m3EmFF079QFZ2dnWrf7EpVKn9OnTlOkWNFs65YULOTD0kVL2LB2PeUrluf0qdNMmfCTVp+Vy5aTlpZGmfLlsLKy5NyZc9y7ew+fwj4AjPphBMVLlqBw0cLo6+uzaf0vKBQKCvrkXBvHysoKKyurN37e4iWK41vcj349+/yfvfuOjrLa+jj+Pem9koQUCAkECL0XaQoCYu9ixd4bildFRey9Yr/qtb527IJYkCogvbcEQoBAQhrp9bx/DA6OEDpMIL/PWiwyz5xzZmfIgoc9e59Delo6l15xmcvzYx4ZyyknnsT1V17LNTdcS2SjSDZmbmTShJ85+bRT9rjpcf/jBzBg4PFcd8U1PPHsU3Tt3pWC/AL++H0yI++6c7dz7h1zH6cPPYUbrrqOa2+8jtCwUJYsWkJYeBgDTjie626+gdfHvcrlF13KAw+PxVrLow8+hLWW626+Ybdr+vv7c+sdt/Psk08TGx9H7z69+XPGnzz7xFOMvOtOtx4jLiIiIiKHjxI1IjtYx+aw/93xS+SocvFllxAQEMDzTz/Lqy+Nw8/Pj3Yd2vPCqy/vdvyV117N6pWruHvkKEpKSuh5XC+ef+Ulzhx2mnNMWHg44154ibH3jaG0tJSEJgnc8Z9R3Hz7rYAjkfDEI4+RsW49AC1bt+LDz/5vj5vuHkqXXTGCUbfdQe8+x+2ycXKffn35ZervPPHIY5w25GTKy8tpHNuY3n370Di28R7XNcbw5Xdf88iYhxh91z1kb91Ko6gohpw0tM45xw88ge8n/cTjDz3KkAGDHAmr1NbOzZ2joqL44deJPHDPaE7sezwAvfr05odfJxIZGVnnuvc/NAZvb28effBhsjZvJi4+nttH3cF/7rtnH98lERERETnaGO3JISJyZBlj+nfo1PG7P+fPCXV3LCJ7EhcRXVpYUJhSn1r9RERERI512kxYRERERERERKSeUKJGROTIqygvK3N3DCJ7VVVZ5Qns+cx1ERERETmklKgRETny1mZkbPAvLS11dxwidVqXno61tgLId3csIiIiIg2JEjUiIkeYtTbXz89v4cfvf6hNwqTeeuOV16s9PT2/stbWujsWERERkYZEmwmLiLiBMaa9f0DAtNvvHBk8/JILPZKbN8fDQ7lzca+amhqWLlnKu2+9XfXJhx9nl5SU9NBGwiIiIiJHlhI1IiJuYoxpFRQU9J/a2tqzy8rLQj2MR12VCx6AASyg6gY5UH//HNXi+FnaRW1trQkMDMypqan5pKys7GlrbdYRjVBERERElKgREakPjDFegKOjxJcAACAASURBVOe/LvcGXgZygduAVUc6Ljnm9AZeAvKA24GV/3q+2lpbc8SjEhEREREnJWpEROoZY0w08BQwGBgFfGb1l7UcIjuSgjcAY4B3gUestcXujUpERERE/qYNEURE6gljjKcx5kZgKY4qmlRr7adK0sihZK2tttaOA9oDscByY8y5xhjj5tBEREREBFXUiIjUC8aYXsCrQDFwk7V2qZtDkgbCGNMfx89eFnCLtVYtdiIiIiJupIoaERE3MsY0Msb8FxgPvAAcrySNHEnW2qlAF2ACMMMY85gxJtDNYYmIiIg0WErUiIi4wY42p2uBZUAJjjanj9TmJO5gra2y1r4AdACSgGXGmDPVDiUiIiJy5Kn1SUTkCDPGdANeA6qAG621i9wckogLY8wJONqh1gO3WmvXujciERERkYZDFTUiIkeIMSbCGPM68D2O/wT3U5JG6iNr7WSgEzAZmGWMecgY4+/msEREREQaBCVqREQOM2OMhzHmKmAFUAO0sda+b62tdXNoInWy1lZaa5/BkbBJxdEOdaqbwxIRERE55qn1SUTkMDLGdMbR5mRwtDnNd3NIIgfEGDMYeAVYBdxmrV3n5pBEREREjkmqqBEROQyMMWHGmHHAROBt4DglaeRoZq39Bcdmw38CfxljHjDG+Lk5LBEREZFjjhI1IiKHkHEYgaPNyRtHm9M7anOSY4G1tsJa+wTQFegMLDHGnOTmsERERESOKWp9EhE5RIwxHXBsEuyHo83pLzeHJHJYGWOGAeOAxcDt1toNbg5JRERE5KinihoRkYNkjAk1xrwA/Ap8BPRSkkYaAmvtBKAdsACYb4y51xjj6+awRERERI5qStSIiBygHW1OF+NocwoG2lpr37TW1rg5NJEjxlpbbq19BOgO9AYWG2NOdHNYIiIiIkcttT6JiBwAY0xbHG1OIcBN1to/3RySSL1gjDkNeAmYC9xhrd3o5pBEREREjiqqqBER2Q/GmGBjzLPAH8AXQHclaUR2stZ+D7TFUWm20BhzlzHGx81hiYiIiBw1lKgREdkHO9qcLsDxn89GQDtr7atqcxLZlbW2zFr7INALOAFHwuYEN4clIiIiclRQ65OIyF4YY1oDrwBRONqcprs5JJGjhjHGAGcALwIzgVHW2s3ujUpERESk/lJFjYhIHYwxgcaYJ4FpwPdAVyVpRPaPdfgGRzvUOmCRMWakMcbbzaGJiIiI1EtK1IiI/MuONqdzcLQ5JQAdrLUvWWur3RyayFHLWltirb0P6AMMw3Gcd383hyUiIiJS76j1SUTkH4wxKcA4HAmam6y1U9wcksgxZ0c71DnA8zg25v6PtXaLW4MSERERqSdUUSMiAhhjAowxjwJ/Ar8AnZWkETk8drRDfQm0AbKAJcaYW4wxXm4OTURERMTtlKgRkQZtR5vTGcAyoAXQ0Vr7nLW2ys2hiRzzrLXF1tq7gf7AWcBcY8xxbg5LRERExK3U+iQiDZYxpjnwMpAM3Gyt/c3NIYk0WDvaoS4AngUmAfdYa7PdG5WIiIjIkaeKGhFpcIwx/saYscBsYCqOKholaUTcaEc71Kc42qHygaXGmBuMMZ5uDk1ERETkiFJFjYg0KMaYU3BU0SwARlprM90ckojshjGmHfAqEATcaK2d7eaQRERERI4IJWpEpEEwxjQDXsTxaf0t1tqf3RqQiOzVjnaoi4GngR+A0dbabe6NSkREROTwUuuTiBzTjDG+xpj7gXnAX0B7JWlEjg472qE+AlKBMmCZMeZaY4zuX0REROSYpYoaETlmGWOGAuNwnOg00lq73r0RicjBMMZ0BF4DvICbrLVz3RySiIiIyCGnRI2IHHOMMU2B54HOwK3W2h/dHJKIHCI7qmkuA54Evgbus9bmuTcqERERkUNHpcMicswwxvgYY+4B5gNLgLZK0ogcW6y1tdba93C0Q9UAy40xV6odSkRERI4VqqgRkWOCMWYQjhNi1uKookl3c0gicgQYY7rgaIeqxXE61EI3hyQiIiJyUJSoEZGjmjEmHkebUw/gNuB7q7/YRBqUHdU0VwKPAZ8BY6y1Be6NSkREROTAqExYRI5KxhhvY8woYBGwGkeb03dK0og0PDvaod4G2gC+wApjzGU7jvcWEREROaqookZEjjrGmONxtDllArdYa9e4NyIRqU+MMT1w/B1RjqMdaombQxIRERHZZ6qoEZGjhjEm1hjzEfA+8AAwTEkaEfk3a+0coBfwMfCbMeYFY0yIm8MSERER2SdK1IhIvWeM8TLG3I7jJKdMoI21drzanESkLtbaGmvtG0BbIBhHO9RFaocSERGR+k6tTyJSrxlj+uI40SUbuNlau9LNIYnIUcgY0xvH3yUFwE3W2uVuDklERERkt1RRIyL1kjEmxhjzPvAJ8CgwWEkaETlQ1to/gW7Al8AUY8wzxphgN4clIiIisgslakSkXtnR5nQzsBRHFU0ba+3nanMSkYO1ox3qVaAdEAUsN8acr3YoERERqU/U+iQi9ca/WhNuttYuc3NIInIMM8b0w3E61FYcJ8ipak9ERETcThU1IuJ2xpgoY8w7OFoSngEGKkkjIoebtXYa0AX4AZhmjHnCGBPo5rBERESkgVOiRkTcxhjjaYy5HlgGFAKp1tr/U5uTiBwp1tpqa+1LQAegCY52qLPVDiUiIiLuotYnEXELY0x3HG1O5ThOYFns5pBERDDGHI+jHSoTRzvUGvdGJCIiIg2NKmpE5IgyxkQaY94EvgPGAf2VpBGR+sJa+wfQCfgF+NMY84gxJsC9UYmIiEhDokSNiBwRxhgPY8zVwHKgEkeb0wdqcxKR+sZaW2WtfQ7oCKQAy4wxp7s5LBEREWkg1PokIoedMaYLjjanWhxtTgvcHJKIyD4zxgwCXgHWArdZa9PdHJKIiIgcw1RRIyKHjTEm3BjzKvAT8BbQV0kaETnaWGt/w1FdMx2YY4x50Bjj5+awRERE5BilRI2IHHI72pwux9HmZIA21tp3rbW17o1MROTAWGsrrbVP4TjOuz2w1BhzspvDEhERkWOQWp9E5JAyxnTEcWKKD3CjtXaum0MSETnkjDFDcWyIvhy43Vq73r0RiYiIyLFCFTUickgYY0KNMS8Bk4D3gV5K0ojIscpa+zOOypq/gLnGmPuMMb5uDktERESOAUrUiMhBMQ6XACsAf6Cttfa/anMSkWOdtbbCWvsY0A3oDiwxxgxxc1giIiJylFPrk4gcMGNMOxxtTkE42pxmuzkkERG3McacArwMLABGWmsz3RySiIiIHIVUUSMi+80YE2yMeQ74HfgU6KEkjYg0dNbaH4F2wBJggTHmbmOMj5vDEhERkaOMEjUiss92tDkNx9HmFA60s9a+bq2tcXNoIiL1grW2zFr7ENAT6A8sMsYMcnNYIiIichRR65OI7BNjTCrwChAJ3GStneHmkERE6jVjjAFOA14CZgN3Wms3uTcqERERqe9UUSMie2SMCTLGPAVMBb4BuilJIyKyd9bhO6AtsAZHdc2dxhhvN4cmIiIi9ZgSNSKCMSbJGNPpX9eMMeZcYDkQC7S31o6z1la7JUgRkaOUtbbUWvsA0BsYjGP/mgH/HmeM6WeMaXTEAxQREZF6RYkakQbOGOMJfAG0+ce1lsBE4EHgEmvtZdbaLW4KUUTkmGCtXQMMA8YAHxhjPjLGxP5jyEDgNbcEJyIiIvWGEjUicguwHfjEGBNgjHkMmIkjUdPFWjvVrdGJiBxDdrRDjceRHM8EFhtjbjPGeAFPA52NMae5NUgRERFxK20mLNKAGWMSgXk4yvHbAi/iSNKMstZudmdsIiINgTGmNY6N2qOAmwAf4D2grbW2yI2hiYiIiJsoUSPSQO04jeR7YBWQCjTDcZrTZHfGJSLS0Oz4+/g84HngV8AX2Gqtvd2tgYmIiIhbKFEj0kAZYy4GXsDRAvkSjn1qwoBGwBpr7So3hici0iAYY7oC0cA2oBS4BrgYR7JmiLV2lhvDExERETdQokakgTLGlANeQC1QjuM/CTk7fv/QWvupG8MTEWkQjDG3AyfhSJI3wtEC5QV446iqid3DdBERETkGKVEj0kAZY9oC+UCutbbC3fGIiIiDMSYAiAT8rbWr3R2PiIiIHFlK1NQTxphI4CyvMP/TMCYSg3F3TNIAWGpsdU1mTVHFl8AEa225u0MSEWmojDGhwOn+3qFnehjPGNC9gBwRtTW2Oqu8avt44AdrbbG7AxIRaeiUqKkHjDFdPfy8fg/r29yz0cltAr0jAzEeujeTw89W11K+qZCtXywoKl2Ts622tLKXtTbb3XGJiDQ0xphW3p5+M5Mju3t3TjgjOMQvGoOHu8OSBqDW1lJYnsW8zPFFmfmLSyprynpZazPcHZeISEOmRI2bGWP8PPy8trR+9fzQRsPauDscaaCstax/4peqzR/MmVddWNbb3fGIiDQkxhgPH0//Ted2ejy6V7MLlZ0Rt/l99Rs1E1Y8m15eVdTS3bGIiDRkuhlwv6GBrWOMkjTiTsYYEu8c6G2rajobY+LcHY+ISANzXLBvVKCSNOJux6dc6+nl4R2/Yx87ERFxE90QuJnx8RwQOTQ12N1xiHj4ehHSrWkFoIoaEZEjq0+7uCH+7g5CxMN40DrmBIC+7o5FRKQhU6LGzTx8vCK8Qv21IY3UC97h/h6AEociIkeQwSMk0CfCy91xiAAE+UZ6o3sBERG3UqLG3Qz1+kyH2T2eJf2hCW5dvzwzn6lx95P7y8pDMk72wJh6/NMoInJsMsbU68Mex07oxjeLx7p1/dySDdz6VWOWZk06JOOkbvX5Z1FEpKHQpzcNwJ8dnyT20u40GzXI3aHsovOEG/Dw3b8fw9ryKqYnP0TLF86m8QVdDlNkR8a2CcvZ8n9zKV6+hcqs7TS944R9/nOq3l5OxguT2fbDUiqzi/EO9ydyWBtSnjjdOWZ2j2ep2FjgMs8nNoRe8/5zSL8PERGp3+77oT19ki/j5DZ3uTuUXdw5cCLeHn77Naeqppw7v2nGxV1fpGez4YcpsiNj0aaf+HP9x2wqXE5hWRYnpd65T39OL085i7Xb/tztc6MGTqRpeCfAkQjLK93o8nyofyyPnLzg4IMXEZHDQokacSufyEB3h7DPyjLy8E+MOKRr1pRUENQ+jpgLurDm7m/3fV5pJYvOfhuvED9aPncW/kmRVBeUUf6vpAxA7IgeJI48YecFTxXSiYhI/RHs28jdIeyzbcUZNApKPKRrVlSX0CSsAz0Th/PZgn3/IOWq3u9SU1vlcu3Dv24mv3QzTcI6ulzvmzyCk1LvdD42RvcCIiL1mRI19dSq27+iZOVWYi/rQebLU6jYWkRw+zhaPHYqQe13HspTVVDG+id/IffnFVQXluOfHEnCdX2IOa8z4KioqMopZsPzk9nw/GQAOnx5JWHHJZPx/O9s+3EZZRn5ePp7E9w5geQHhhKQEn1AMS867x38kyJp+fSZAOT8uIwV13xCwo39SL5/KABZ/zeX9IcmcNyy0RgvT2b3eJaoU9qS/OAw5zobxk1h8/9mUV1QRnCnBBJu7OfyOtOTHwJg9cjxrB45HoAes3fefFTllbLiuk/J+301nkG+RJ/TiaR7B2MOIEFRvCyLnG+XkP3tYvyahNPxy6v2e409iTm3s/Prtff9sM/zNr4xneqCMjp9dy2eAT6Oi03CXX42/ubp541PtFrNRUSONh/NvZWswpX0Tb6cSStfpLB8K03CO3Bup8dpEtbeOa60soDvlz7OkqyfKavaTlRQEgNTrqdH4vmAo6KiqCKHiSueY+KK5wC4pf9XpET1YcKK51i08Qe2lWTg4+VPYnhnzmg/hsYhB3Y687ip5xAVlMzwLs8AsHDTD7w762oGtbyJM9o/AMCf6/6Prxc/yBOnrcDTw4uxE7rRKf5Uzuww1rnOpJUvMy3tXUorC2ga0YkTW97k8jp3ftMMgI/n3c7H824H4MGT5jifL6nI43+zr2X5lt/w9Qqie9NzOa3daDyM535/T5sKljFv4zfMz/yGiMAm3Np//H6vsSc9Es9zfv3lwtH7PC/QJ9zlcX7pJtbkzOCsDg/t0sns4+lPiN+B3d+JiMiRp0RNPVaWto2tny8g9c3hYAzrHp3Ikovep/ufd+AV5EttZTWLz30Hn5hgUt+6EJ+YILbPzmDNvd9jay2NL+hC5wk3MO/4l4k5txMJNzg28PcKcxwsYbw8aP7wKfg2CaMqt5SMZ39jycUf0G3KbXj6e+93vOH9mrPl/+Y5HxdMS8M7MpCCqWuBoc5rYcclY7x2f6O0+f3ZZDzzG8ljTiJiYEuKFm5i7T3fuYzpMedO5vR4juYPn0zU6Y4bVe/IQCo2FwKw/slfSLxrEM3uGUzBzHTW3PUtAS0a0Xh41336PsrSt5H97RJyvllMaXouYb2b0fTWATQa5npS5fQWD+91rZSnTyfm7E779Lr7I+eHZYT2bsb6p38l5/uleHh7EtIjkaTRQ/BtHOIyduuXC9ny+QK8wwMI6daExFGD8EsIO+QxiYjIoZddnMbsjM+4otdbGDz4dskjvD59OGOGzsbPO4jq2krGTT2HEL9oruz1NqF+0aRtm83nC+7B2lp6NhvOnQMn8sQvA+jR9DwGtrwRgAAfx78DnsaLszs+QmRgE4orcvlp+TO8MeMiRg+Zho/n/h9E1Sq6P3+u+9j5eNXWqQT5RrIqe+rOa9lTSYnqg6fH7m9Dp6W9x0/Ln+bM9g/SpvEgNuQv5PMF97iMGXvSX4yd2J2zOzxClyZnABDkG0l+6SYAvl/2BKe0uZtT297LmpwZfDp/FDHBLejV7MJ9+j6yi9KZv/Eb5mV+TU5xOi0aHceQ1rfRMe5kl3Gjvkne61oXdHmG7k3P2afXPRgz0j/Ay8PXmaD7pzkbvmB2xucE+oSTFNmNYW3uIiIg4bDHJCIiB0aJmnqstqKa1NfOxzcuFIDWr1/AnO7PsPXT+cRf3Zuc75ZQsamAzj9e79znxb9pBKVrctj01gwaX9DF0VrkYfAI9NmlqqLprcc7v/ZvGkGrl85hVocnKZy9nojjU/Y73vD+LVj/5K/OFqH8aWk0ve140sb+RFVuCV4RARTMSKfp7SfUuUbmuKnEXNCF+KuPc8SV3IjK3BLSH/zJOcanURAAnsF+u60UiRnehdiLujnmJ0Wy9dP55E9N22OipiJrOznfLib7m8UUL80itGcicVf2otEpbZ2v929df7lpt9f/yTtq93MPVvn6XMrW5RJ5YivavH0RtaWVrHvsZxaf+y5df70JDz9Hoi3+yl4EtovFJyqI8vV5ZLz4B/OHvkqXSTfhF69kjYhIfVdVU8GIHq8THuComBzR83XG/tSN2RmfMqDF1czP/Ja80o3cccJPeHv6AhAZmMiWojVMXvMmPZsNJ9i3EQYPfLwCd6mqGNL6NufXkYGJXNLtZe77sT1p22aTGnP8fsfbKro/Pyx7wtkitDp7GkNbj2T8ojEUV+QS6BPBmpzpDG09ss41fl01jl6Jwzk+5RoAooOTKarYxteLxzjHBPtFAeDvHbzbSpFezS6kd9JFAEQFJTFr/aesyp66x0RNQVkW8zMdyZmNBUtp3qgn/ZtfRaf4U5yv9293n/jbXt+TYN/dzz2Uqmsr+XP9x3Rvei7+3q4f2PRvfhUJYe0J9mvEtuIMfl75PE//Npi7B/1KeED8YY9NRET2nxI19Zhvk3BnkgYc+7n4JzeiZPVWAIrmb6S6qIKZbR93mWdrasHava6f99sqNr41k7K0bVQXljmn/Hvz2X0V1CEOrzB/8qeuxZyQQvmGfGLO60TWh3PIn55OQPNGVG0rIbx/893Ory6uoGJzIaG9mrlcD/vX470J7uB60+EbF0plTtEe56x/6he2fr6A4M4JdJt8KwEpe7+p8k+K3K+4DiVba/EO86f1K+c5k3Spbw1nTo/nyP1tNVGnOKp/Eq7v65wT2CqGkB6JzOn5HFkf/kXSPYPdEruIiOy7yIAmziQNOPZziQ5uTtb2VQBk5M2nvKqIe79PdZlXa2uw7P1eYFnWr/yx9i2yi9IorSrA7rgZyCvJPKB4m4R3JMA7jFXZU/AwJ5BbuoHuTc9jevr7rM6eRnRwC4oqttEqZsBu55dXFZNftonmUb1crreI6r1/cYR1cHkcHhDH9vLsPc75YdkTzMn4nMTwzowePIWYkL1/aBUVlLRfcR0uCzZ+T1HFNvo2v3yX5wa2vMH5dWxIa5Ib9WDshO7MSP+AU9vde+SCFBGRfaZEzVHMWotvbAgdPr9yv+cWLdrE0ss/Ju7yniTeORDv8ABsbS3zThhHbWXNAcVjPDwI65NMwbQ0jIcHwR3j8Ar1J6x/CwqmraVicyE+sSEEtKgjCfJ3puggT4U0Xv/ai8YYqN3zzWrinQPxaxZBzjdLmDfkVSIGtCDq9PZEDGmNV5Dvbue4s/XJJyYYv/gwlxOz/BLC8Qz2pXxDfp3zvMMD8E+O3OMYERE5elhqCQuI5eZ+X+733A35C/nvnyPol3wFw1JHEegTTi01PPHL8dTUVh5QPB7Gg5ToPqzKnooxno7EjU8oraMHsCp7GvllmwnzjyMmuEUd38/f/14f3M3Av9uqDAZra/c4Z1jqKKICk5iX+TVP/XYirWOOp0vCGbSLHYKf9+4rZOtL69O0tP/RvFEv4kPb7HVsoE840UHJ5JZuOKwxiYjIgVOiph6ryMynIms7vrGOEtaq3BLK0nOdLTzBHePJ+mgueJg9nkbk4e25S6Ki8M91O/aoOdm54VzBjPSDjjmsX3PWP/UL4GiFcvzenLX3/UDFpkLntd3xCvbDNz6UwlnrXZIbhbPXu4wzXh5gjKNy6BDxaxJO4u0nkHj7CZSs2EL2N4tZ//SvrB71NeEntCTq9PZEDm61c+Ne3Nv6FHZcMvlT1lBbVeP488XRvlVTVIFf0/A651UXlVO2Po/wfruvahIRkfoltzSTgrIswvxjASiuyCW7ON3ZwtM0vBMz132EwWOPpxF5efjskqhYm/MnHjv2qPn7XmB19vSDjtnR/vQkAK2jHZUzrWL68+XC0eSXbqJVdP865/p7BxMeEE/atlkuyY20nFku4zyMFwZD7V6SL/sjMrApQ1NHMjR1JJsLVzAv82t+XPYkn8y7g9TGA+mScDptYwfj67XzxMr60PqUWbCE9XlzubzHG/s0vqyqiG0l6/f45yAiIu6ls/nqMQ9fL1be/DlFizdRvGQzK276HM9AH2KGdwEg+qyOBLaOYdmIj9g2cQVlG/IoXrKZrI//YsO4Kc51/JpFUDh7PeUb86nKLaG2qoaAlChsRTWb3ppJ2YY8cn9dRdrYCQcdc3j/5lTnl5E7cQVhO1qcwo5LonJrEQUz0veaIGhyywC2fraATe/8Sdm6XLK/WczGN2e4jDFenvgmhFIwLY2KrO1U5ZZgaw/djVpgamOS7h1Cj1l30uGLq/CLDyV97E8su/wjl3H+SZF7/VVXNc7fqvJLKV6aRfHSLGx1LVU5xRQvzaJk9c7y7Iqs7fzV70W2TVjuvNbkxn5UF5Sz+s6vKVmdTdHCjay48TMCUqKIHOQ4qWP73A1kvjaNosWbKd+YT8GMdJZe+iEAjS/pfqjeLhEROYy8PX35YM6NbMhfRGbBEt6fcyO+XgH0TBwOQNcmZxMbkspbMy9l8eaJ5JZkkFmwhJnrPuKXVeOc60QGJZK2bRZ5JZkUV+RSU1tFTHAK1bUVTF7zJrklGSzL+oWvF4896JhbRQ+gtDKfxZsnOpMBKVF9KCzbyuqc6XtNEAxudSuz13/KlLVvk1O8jnmZ3zB5rWsSwtPDi/CABFZlT6WgLIviitxDmrSJC03ltHajeXDYHG7u/xXhAfGMX/wg/505wmVcVFDSXn/VVY3zt5LKfDYWLGVjwVJqbQ1F5TlsLFjqbG8Dx/45j/7cl0Wbftpl/rS0/xHiF03H+FN2eW5d7lx+W/UqmfmLySvJZHX2dN6ccQkAxyVdeiBvjYiIHAGqqKnH/Js3Ivrsjiy/+hMqsx3Hc7f/vxHO//x7+HrR8auryHjud9LG/Ejl1iK8QvwIaB1N3IieznWSRg9h7b3fM7f/y9SWV9HhyyuJGNSKxP8MYuOb01n35C8EtW1MypOns/C0Nw8u5maR+DUNp3JbCSFdmwLgGehLcJcEts/ZQNheEjWxl3anuqCUzFemkv7ozwR3iKPF46exbIRrkqTFY6ex7pGJzOn9HLayxuV47kMppGsTQro2IXnsMMrSth3y9XMnrXQeMQ6Q9eFfZH34F74JYfScMwoAW13j2Edoe7lzXEBKFB0+v4L0x35mwUmvOVrM+iST9PoFzo2EjY8XuRNXkPnqVGqKK/GJCSa0RyKtnj9rjxVYIiJSf0QHNadb03N4d9ZVFJZn0ySsAzf0/dT5n39vT19uHTCeCcufZfyi+yks24q/TwixIa3pm3y5c53T293P5wvu4bFf+lNVU8Yt/b+ibeyJnNLmbiaveYMflj1BfFhbzu/8FC/8set/+PdHVFAzIgOaUlSxjaRIx+b+vl6BNIvsSvq22bSM7rfH+X2SLqO0soBfVo3j2yWP0DS8I+d1eoK3Zl7mMu68To/zzZKHeWhiT2pqK12O5z6UkiK7khTZlbM6PER20dpDvv7SzT87jxgHmLHuA2as+4CIgATGDpsLQE1tFdnFaymv2u4yt7SykPmZXzOw5Q14eux6YqeXhw+Lsybyy+pXqKgqJtQ/huTInlzU9YU9VmCJiIh7GbsPm87K4eMV4vde0ughI/6ZWAFYdftXlKzcSpeJN7opMmmIVtzwWUnOt0tutta+5+5YREQaCk8Pr8eGpY4aPTTV9SSkj+beSlbhSu4aNMlNkUlDNH7RmKo/1r412lr7rLtjERFpqNT6JCIiIiIiIiJST6j1SfZJ+cYC5h7/cp3Px5zTxrOU2gAAIABJREFUkZSnzjiCEYmIiMiRlFe6kccn1b2/TPem53JBl6ePYEQiIiLHJiVq6qlWLx7eYxz3l2/j4D2ecuQZvOdNc0VERGT/XNKt7g9I3CHUr/EeTzny8zo8Jx2KiIg0NErUyD4xXp74J0W6OwwRERFxE08PL6KCktwdhoiIyDFPe9TIPpsadz+b3p21X3MKZqYzNe5+SlZuPUxRiYiIyJFy61eNmbr2nf2asyZnBrd+1ZjNhSsOU1QiIiLHFlXUyD7rtfBuPIP2r8UppFtTei28G++IgMMUlatN785i0zt/UrGpAN/4MBKu7k3cFb32Oi9/ehrrH59E8YqteAX7EnVGB5JGD8HTf+dRl7N7PEvFxgKXeT6xIfSa9x/n4y2fziN7/CJKVmylprQSv6bhNL6oG/FX9cJ4uOZF8/5YQ+a4KRQv3oyttfgnRZLyzJmEdE44yHdBRETk8Hj0lMX73eKUFNmdR09ZTKBPxGGKytXUte8wZe3b5JVtIsI/ngEp19C/+ZV7nDNr/SfM3fAVm7evoLK6lMjApvRqdjEDWlyNh9n573dldSnfLX2MBRu/pbyqmNjQ1pzR/gFSovo4x8xe/6nLcdt/G97lOY5Lutj5eOyEbuSVbnQZE+ofyyMnLzjQb11ERI4RStTIPvOJDt7vOR4+Xgc070Bsfn82aQ/+RPOxwwgf0IL8qWmsHfMTxseT2Iu71zmveFkWSy/5gJjzO9PyhbMpzyxg9Z1fU5VXQuqr57uMjR3Rg8SRJ+y84OmafMmflkb4CS1pds9gvCMDKZiextr7f6S6sIxmowY5x239cgFr7/2epiNPoMWjp+Lh703Zuly8Q/0OzZshIiJyGIT4Re/3HC8PnwOadyCmpb3H+MVjOKvDQ7SOOZ5VW6cwftEDeHn4cFzSJXXOW5U9jdTGAzm13WiCfCJZnTONLxfeR1lVISe3ucs57uN5t7M2ZyYXdn2eyMCmTF37Lq9Pv4hRAycSF5rqsuaYobPx8fJ3Pvbz3vV+qG/yCE5KvdP52BgVu4uIiBI1Alhr2fDSH2S9P4fqwjKCOyXQ5KZ+LL30Q9q+fwmRg1sDjtan5o+eSvyVjgqVRee8jXdEIKE9E9n4xgzH3C5NSHn6DPwTHZ+aFcxMZ/G579L191sIbB1zWL+HzHFTaTy8C/FX9QYgoEUUJSu3sOGlKXtM1Gx8Yzp+CeG0fPpMAAJbxdB87DBW3vQFzf5zovN7AfD0895j4unfiR3/xAiKl2SR8+0SZ6KmuriCtff/SLN7hzjfSwD/ZtoDSERE3MNay6SVLzIt/T3KKgtpGtGJE1vezJszL+Ha4z6gXewQwNH6dG7Hx+jf4ioAXp5yFoG+ETSP7MXkNW9QWlVAs4iuXND5GRoFJQKO1qdxU8/hnhMn75LMONTfw6+rxtEr8UIGtLgagJjgFmzevpJJK1/cY6JmRI/XXB43CkokM38x8zO/dSZqcorXs2Djd1zW/TXn+3FBl6dZkzOT31e/xiXdx7msEezXCF+vwD3G7OPpf8SSWCIicvRQokbIem82G178g+YPOipRipdmsfa+H/Zpbv60NDz8vWn30WXUlFSy6rYvWT1yPB3HX71fMUxv8fBex6Q8fToxZ3fa7XMVGwuo2FxIxKBWLtcjT2zNlo/mUr4xH7+E8N3OLZydQaNhbVznDWm947n1LomarV8uZMvnC/AODyCkWxMSRw3CLyFsj3FXby/HO3xn61f+lLXUbC/HO9yfhae9Sdn6PPyahhN3ZS9iztn99yciInI4TUv/HxNXvsBZHcbSOvp4NhYu4cuFo/dp7ursafh4+nNdn4+oqC7lo7m38PG827htwDf7FcOob5L3OuaCLs/QvenuT8bMK80kv2wTbWJPdLnetvFgZq77kLySTCICm+xzPOXVRQT67rx3SN/m2Kev7b/Xjx3Eok0/7TL/yV9OoLKmlEZBSRyXdAk9mp6PMcZlzJwNXzA743MCfcJJiuzGsDZ3ERGgFmgRkYZOiRoh89VpNL6wq3MvF//kRlTmFJP2wI97nesV4ker58/CeHkCkHB9X9bc/R21FdV4+O77j9eejv7+m3dU3T3xlVuLAPCJca128WnseFy5pajORE1ldtEuVTKegb54Bvo41wWIv7IXge1i8YkKonx9Hhkv/sH8oa/SZdJN+MXvPlmT98cacr5bQuobFzivla/LBSD94YkkjR5CYGpj8qesZdXt47FVNTQe3rXO71NERORw+G3Vq/RudqFzL5fo4GSKynP4atH9e53r7x3CRV1fxNPD8e/+wJQb+HzBf6iqqcDbc9/3ttvT0d9/C/aNqvO57eXZAIT+q0Il1N9R0VtYvnWfEzUrtv7B/Mxvubznm85rheXZeHv64+8d4rq+X2MKy3cemhAd3IKLu75IXGgbam0Ny7b8yqfzRrFl+yrOaD/GOa5/86tICGtPsF8jthVn8PPK53n6t8HcPehXwgPi9ylOERE5NilR08BVF5VTsbmQkO5NXa6H9my2T/OD2jR2JmkAfONCwVoqc4r3WmnyTwd79Le1dT2x4/d/fYJ1IGsmXN/X+XVgqxhCeiQyp+dzZH34F0n3DN5lfsHMdFZc8wmJI08g6tR2O9etrQWgyU39iTmvMwBB7WIpXZPNxrdmKlEjIiJHVFlVEfllm0iK7OFyvXmjvW/GDxAX2taZpAEID4jDYimqyNmv6pCDPfrbstebgX1aZ03ODN6ddRUnpd5B54TTdrPOrq9r/rF2UmQ3kiK7OR8nRnSmtraa39a8zkmpdzrboQa2vME5JjakNcmNejB2QndmpH/Aqe3u3adYRUTk2KREjQC43GDs1zxvz39d2PF7nZmT3TvY1iffvytn/lEBA45qGQCfmLqrcXyig53j/lZTUkFtaeUuFTr/5B0egH9yJOUb8nd5LvfnFay44XMS7xxIk5v6ub5eY8cncYGprnv2BLZpTM4Py+p8PRERkcPpQO8F/pmk+XslAGtr92udg219CvX7u3Im2+V6XZU2u7Nk88+8N+d6hqXeyYmtbt5l/aqaMsqqtrtU1RSVZ+91n5lmkV2pWVVJYdkWooOb73ZMoE840UHJ5JZu2GucIiJybFOipoHzCvbDNy6Uwr82EH12R+f17X9lHNE4Drb1yTchDN+4UPInr6bRSTs3Ksz7bTW+CWF1tj0BhPZMJG/yGpo/tPNa7q+rdzzXrM551UXllK3PI7yf6w3X1i8WsPqub2j+8CnEXdZjl3lhvZPAGEpXZxPWZ+dNaenqbPya1h2niIjI4eDvHUy4fzzpuXPo1vRs5/X03DlHNI6DbX2KCGhCuH88K7b8Toe4k5zXl2X9SkRAwl7bnuZkfM4n80dxTsdH6Js8Ypfnk3dUGC3f8jtdm5y5c/0tv9FiL9VHmfmL8TBehPjVfbBCWVUR20rW0yq6/x7XEhGRY58SNUKTm/qR9vBEAltHE96/BcXLstj41gzHkwfQMnQgDrb1yRhDk1v6k/bAjwS2jiGsX3MKpqez5f/m0uKJnWXLFVnbWXz+uySNHuLcQDjh+r4sOOUN1tzzHXFX9qIiM5/0B38k6qwOzo2Et8/dQOGcDML6Nsc7wp/yjHzWP+O4oWx8yc4TpTa9PZO0sRNIvn8ojU5KdanU+XsfHL8m4cSc35mM5yfj0ziEwNQY8qesZesXC2n57M4bPxERkSNlUKub+GbxQ8SGtKZ1zAA2Fixl8hrH/iwHWmmzvw629ckYw4mtbuGrRfcTG9qaVtH9WZ09jT/X/x/nd37SOa6gLItXpp7Hae1G0zH+ZAD+WPNfvl78IGe0f4AOccOcVTiw80jyqKBmdE44na8Xj8HPK4iIwCZMXfsOuSUbuKLnW87xPy1/hsTwTkQFNafWVrN8y2/8smocfZNH4Oft+NBpXe5c0rfNpmV0PwJ9wtlWksFPy58B4LikSw/qfRARkaOfEjVC7OU9qSooY8MLk0kbO4GQzgkk3X8SK675BA+/o+dHJG5ET2x1LRvfmkHa2An4xoeSPPZkl6O5bXUNZWnbqN5e7rwW1DaWdh9exrrHJzF/yKt4BfsRdXp7ku4f6hxjfLzInbiCzFenUlPsaIkK7ZFIq+fPcjkVauNbM6HWkv7wRNIfnugSX//Njzq/TnnqdNY//Rtr7/ue6oJy/JMjafn8WTr1SURE3KJf8hWUVhbw88rn+XrxgyRGdOaM9g/w7qyr8fb0d3d4+6xf88uptdVMXvMmXy96kPCAeM7u8JDL0dw1tVVkF6+lvGq789ofa9/EUss3Sx7imyUPuaz58jlbnF9f3PVFvlv6KB/Pu42yqiLiQ9twfZ+PXY4dr6gu5suF97G9PBsvTx8aBTbjnI6P0jvpIucYLw8fFmdN5JfVr1BRVUyofwzJkT25qOsLzmPNRUSk4TJ2P/cSkUPLK8TvvaTRQ0bEjejp7lBcbPlsPqtHjqfnvP/gGxuy9wlyTFhxw2clOd8uudla+567YxERaSg8PbweG5Y6avTQ1JHuDsXF7PWf8vG823n45AWE+ce6Oxw5QsYvGlP1x9q3Rltrn3V3LCIiDdXRUy4hh01lbgnZXy0krG9zPAO8KZq/kXWP/Uzk0FQlaURERBqAooptzN3wFS2j++HjGUBG3ny+W/oo7WNPUpJGRETkCFOiRjDGkPfrKja8NIWa0kr84kNpfEEXmo48wd2hiYiIyBHggQfLsn5h0sqXqKguITwgnp6Jwzkp9Q53hyYiItLgKFEjeEcE0OHzK90dhoiIiLhJoG8EN/f/0t1hiIiICODh7gBERERERERERMRBiRoRERERERERkXpCiRqp9xad8zbLr/nE3WGIiIiIm7w85SzemXWVu8MQERE5IrRHjcghVLYulzX3fEfpmmyq8krxCvUnpGsTmt01iMDUxs5xU+Pu3+18jwAf+q4dc6TCFRERkcOorKqI534/ieziNK497gPaxQ5xPvfFgntZlT2VgrIsjDFEBSXTL/kKeidd5MaIRUSkPlCiRuQQMl4eRJ3WjqD2cXhHBlKZXUTG85NZdO679Jg5Eq9QfwB6LbzbZV5tZQ3zB79Co9PauSNsEREROQw+nnsbjUNakl2ctstzcaFt6BB/MhEBTbC2hiWbJ/Lp/FF4efrQvem5bohWRETqCyVqGrjCORmse2ISJcu3YKtr8Y0LJeGGvsRe1A2AzR/MYcsn8yhL34bx9CCwTWOS7h1CSNcmzjUWnfM23hGBBHdpwqa3Z1JdUEbECSm0fOFsts/JYN3jkyhbl0dQ28a0fP4sAlKiASiYmc7ic98l9b8XsvndPylasBGv8ACa3NCX+KuP23Pcs9eT8dzvbJ+/EQ9fL0K6NiH5gZMISIkCoLq4gvQHfyLvt1VUFZThHeZPcNemtH3n8H5K5dcknNhLuu98nBBG0r2DmT/4VYpXbCGsVxIAPtHBLvOyxy+iurCcuBE9D2t8IiIi/5a+bQ7fL3ucTQXLqLXVhPnHM6jljc7Kjunp7zNr/f+RXZSOh/EkLqwNp7W9j6TIrs41Xp5yFoG+ETSL6Mofa/9LWWUBqTEDuajbi6Rvm833Sx8jp2Q98aFtuajr8zQOaQnAmpwZjJt6Dlf2epupa98hI28Bgb4RDEy5geNTrtlj3GnbZjNh+TOsz5uPt6cfzSK6cGb7B4kJSQGgvKqY8YvHsHzLr5RUFhDoE0aziG5c3fvdw/ROuvp11SsUlm/h0m6vsHjzhF2e75N8qcvjQa1uYm7m16zOnq5EjYhIA6dETQNma2pZdvlHRJ/VkZbPnInx8qBsXS615dU7x1TV0Ow/g/BPiqSmpJKNb85gyUXv0X3a7S7Jhvypa/EK9aPDp5dTsXk7K67/lOXXfIKtqiHlmTPx9Pdm1e3jWXnzl3T5+UaXONLG/EjyfUNJefpMcicsJ23sBLyjgok+o/1u4y6cvZ4lF75H05En0OKxU7G1lo1vzmDRWf+l25Tb8I4MZP1Tv7J9fiapb12Ib1woVduKKZy1fo/vx4aX/2DDy1P3OMYvIYxuf9y6l3d2p+rCMrI+mot3o0CC/tH69G+b35tNSI9EgtrG7vPaIiIiB6vW1vDWzMvo1vRshnd5Fg/jRU5xOtU1Fc4xNbVVnNzmbqKCkqmsLuH3Na/z+vTh3D90BiF+0c5xq7ZOJcA7jJv6fkZBWRb/m30t7866mpraSoZ3fQ4fT38+mnsbH/x1M/8ZNMkljq8WPcAZ7R5geJdnWbT5J75e/CAhflF0aXLmbuNO2zab16ZdwElt7uTcTo9jqWXymjd5ccoZ3DdkGkG+kfy47Eky8uZxZc+3CQuIo6g8h7Rts/b4fkxa+RKTVr60xzERAQmMHrLn+4U1OTOYvOYN7hw4EWtr9zgWHH8OK7b8TnbRWga1vHGv40VE5NimRE0DVl1UQXVBGY1OaUNAC0clin+zSJcx8Vf1dnnc6oWzmdn6UXInrXSpHPEODyDlqTMwnh4EpETT6NR2bPl4Lt3/vAP/xAgAEq7rw8qbv6AqrxTviADn3LjLexJ9dkcAAm7uT9GiTWx8dWqdiZqM534n5vwuNL1lgPNay2fPZHb3Z9n65UISrutDRWY+wR3jCe2RCDgSLMGdEvb4fsRe2oOo03b/mn8z3vu2//aKGz4jd9JKasuqCGgZTcevr3G2Pf1b8dIsts/dQOvXzt+ntUVERA6V8qoiSqsK6Bh/CjHBLQCICmrmMmZAi6tdHl/c7SXu/q4lSzb/7FIVEugTzgVdnsbDeNI4pCWd409j5vqPGDN0No2CHP8eD0y5ng/+upGSijwCfSOcc/s3v5JuTc8GYHCrW9iQv5BfV79aZ6JmwvJn6JF4PoNb3eK8NrzLc6zY+gdzMr5gYMvryS3NpEl4R5Ib9QAcCZbEiM57fD/6JF9G54TT9zjG0+z59rmgLIv359zARV1fICIggdySDXWOXZo1ifdmX091bQWeHj6c0+lR5/sgIiINlxI1DZh3mD+xl3ZnyUXvE9qrGWG9k4gY2JKg9nHOMdvnbiDzlakUr9hCdX4ZttZSW1ZFeWa+y1qBrWMwnjuTGD7RwXgG+zqTNAA+MY4KnMptxS6JmtCezVzWCumRSN5vq7DWYozZJe7t8zdSOCeDrV8udLleW15FaVoOAHFX9GL5NZ9QtGgTYcclE9Y3mYiBLfHwrftH3js8AO/wgDqf3x/NHzqZxFGDqNhUwMbXp7P8yo/p+O21eIftmqzZ/N4sfKKDaHRK20Py2iIiIvsqwCeMPkmX8dr0C2nRqDctonrTpvEgmoTt/OBiXe5cflk1js2FyympzMfaWqpqysgrzXRZKzY0FQ/j6Xwc4h+Nn1ewM0kDOCtwtlfkuCRqmke6tv4mR/ZkedZvdd4LrM+bT1ruHP7a8KXL9aqacud+MP2bX8k7s64iM38RKVF9aBnVj9TGA/H29K3z/Qj0CSfQJ7zO5/em1tbwv9nX0qPp+bSNHbzX8SlRfbj7xN8oqypkxZbJjF80hiCfSDrEDzvgGERE5OinRE0Dl/LUGcRffRwF09MomJFOxvOTibuiJ83Hnkz5pgIWD3+PyCGtafXC2fhEBWG8PFl42pvYyhqXdYy3p+vCBozXrtcAqLUHF3StJW5ET+Iu33U/F89gx81X+IAW9PxrFPnT0iicncHa+77HM8CHTt9d55Ik+qdD2frkEx2MT3QwAc0bEdojkZltHmfrp/NIuL6vy7jqwjKyv15MwnV98Pj3eygiInIEXNDlaY5vcQ2rcqaxJnsGE5c/R7/mV3J2x4fIL93Eq9POp33cUC7u9iLBvlF4enjz/ORTqKmtdFnH0+Pft5UGTw9v1ys7ki770g60JxZLv+TL6df8il2e8/MKAqB1zAAeGjaPVdlTSd82my8W3ouPVwB3HP+DS5Lonw629am8qph1uX+RkTef39e87vLcf2deTuOQFO4dPMV5zdcrkKggx/51TcM7sa0kgx+XP6VEjYhIA6dEjRCQEkVAShRxV/Riw7gpZDz7O8ljTqJo4SZqSytJfnAYvjuqYco25FGVV3pIX3/7XxucLUqOxxkEtIja7SdoAMGd4ilenoV/UuRun/+bV6g/Uae2I+rUdjS5uT+zOz9F3uTVxJzTabfjD2Xr064stRXVu1zd8tl8bFUNsZf2OMB1RUREDl5MSAoxISn0b34lk1a+zITlz3BmhwfJyF9AZU0pZ7YfS6h/DAC5JRmUVOYd0tdPz53jbFECWJc7h5iQlDrvBZqGd2RT4TJnkqMuAT6hdE44jc4Jp3Fiq1t44KeOLN/6e52b9R5s65OfdzD3nDjZ5Vph+VZenz6cczs9RqvoAXXMdLDUuuwPJCIiDZMSNQ1Y2bpcsj78i4ghrfCLD6Mqv4z8yWsIaNEI4+FBQPNGYAyb3phO7OU9qdhUwLrHJuHh5733xffD5v/Nwjc+lOAOcWybuIJtPy2n9at179fS7O4TWXz+/1g1cjxxI3rgFRFAxeZC8n9fQ8Tg1oR2b8q6JyYR1D6OwFYxGB9Pcr5ZDMY49+LZnUPR+rT1q4VgIKhNLJ5BPpRnFpD58hTw8CDqdNckkLWWrA/mEDk0Fd/YkIN6XRERkQORU7yOGekf0C52COEB8ZRWFrBi6+/EBLfAw3gQHdQcg2Hymtfpm3wF+WUb+W7Jo3h77n7ftQM1Le1/hAck0CSsA0s2T2DRpp8Y0eO1Osef2vYeXpl6Hh/PvZ2+ySMI8o0gv3Qzy7f+TrvYISRHduf7pY+TENaeuJDWeHr4MG/j1xiMcy+e3TnY1icP40FcaKrLNV+vQADCA+KJDk4GYFtxBnMzv6J1zPGE+EZRXl3Mks0TmbvhK05pe88Bv76IiBwblKhpwDwCfCjfkMeqm7+kclsxXiF+hPZOouWLjk3sAlvHkPL0GWSOm8Km92bjnxRJ0r2DWXvfD4c0juSxw9j0zp8ULdyEd0QAyQ8Oq3MjYXDsafP/7N13eFTV1sfx75rJpHfSCYQEAoQSelFQigo2bKhgxavXV7EXbCgIXgsKNuwdrwVRsCIqiHSkSe81CTW00NKT2e8fJ4YbqYGEk0zW53l4NDP7nPlNQpLDOnvt3eK7f5Px6hSW9h2FO78I76hAQton4B1tTXd2+LrIeHUKeRnWWjp+DSJJea8PQS1qV2j2f3K4nGx5bxY5G3YfztWxHq0m3HnEDKCsaevJ3biH5Bcvr9RMSiml1LF4O/3Zk53BZ/Pv4UD+LvxdwdSPOIsb21rtP3EhKfRpPYJJq19n+oZPiAxMpFezgYxdPLBCc1yROoTpGw5vz31F6pBjLiQMUD+iI/d3/YFfV73M2zP7UFicT7BvFEkRHQgpWQfH5fTlt1WvsCfHWsw3OqgBt3R4n7phR59Zeya5nD6k713EzI2fkp2/Fz/vYKKDkrmp3Zu0qXOl3fGUUkrZTIw5zfVC1GnxCvYdlTiwR7+4fkeut+Lp9s3eyNKrP6bNH/cS0Dja7jgKWNV/TPauH5bdY4wZZXcWpZSqKZwOr+cuShkwsGfKg3ZHOePW7ZrFG9N78/j5U46YiaLs8e2SwYVT178/0Bgzwu4sSilVU53qghtKKaWUUkoppZRSqoJpoUYppZRSSimllFKqitA1apRtQs9O4txtz9odQymllFI2SY7sxMjeO+yOoZRSSlUpOqNGKaWUUkoppZRSqorQGTWqjDUPjCN7dSatf73L7ignbc0D48j8ehEA8Xd0Iunpi2xOdOakjZhMxitTAIi4pClNPrjO5kRKKaWqu88X3Mf2/at55LyJdkc5aZ8vuI956V8D0D35Tq5IHWJvoDOoJr93pZTyVFqoUR4hoEkMzb/sh8Pfu8zjWTM3kPb8RA6tysQryIfIy1NJHNgDp5+rXOff/esqNr81ndyNeyjOzsc7Koha5zciYcB5uML9y4zdO3Udm9+YxqGl2zBug19iLZKHX0Fwq/hyvWbGyKlkTV1P9qodFO3PI3XsrYSenVRmTJ3+nYm7uT0rb/uyXOdWSimlPE3tkKb07zwab2fZ38trd87kx+XPsm3/KvxcQbSOv4JezZ/E2+lXrvPPTfuKL/564IjH+7Z+mbMTbyjXuZZu+5Xf17zBrkObyCs6RIhvFE1jLuDiJo8Q4BNeOm7b/lWMX/ECaXv/oqAoh1oBdTmr3o10Tb69dEzvFs9yWbOnGPHHheXKoJRSqurSQo3yCOLlwDsqqMxjh1ZsZ/mN/yX62lY0fPUq8jbvY+3D31G4N5uUt64t1/m9Qn2p/e+zCWgUhTPQm5x1u1j/1M/krN9F6te3lo7LHLuI9U/8RN0Hu9Hg2Utx+LnI3bQHV4hvud+TO6+I8O4NibwilfWP/3jUMc4AH5wBPoi3s9znV0oppTyJQ5wE+0aVeWzrvhW8M+t6OiT04Ya2r7E3ezNf/vUQhwr20q/926f0OoN7zsXb63CRx9cVdJzRR+fvCqFrg9uJCW6Er1cgOw6uY9ziJ8k8uJ57zv0GgPyibN6ccTXxIc3p32k0fq4Qlm+fyHdLn8bby4+zE28EwM8VjJ8rGIfoigZKKeUptFDjATLHLWbtQ9/RYeGjeNcKKH38wIIMFl/2Pq1+vYug1Dh2jV/O1g9mk7NuF6bIjX9yJAkPdSP8vEbHPHfaiMls+2QuZ68YWPqYO6+QmUlDafjqVcT0aQ2AcbvZ8u4sdny5gLyt+/GJDSbysuYkPNAVh2/5Zq9UlC3vzsQ3PoyGL10BQECjaOoPuYjVd39DvUfPxy8h/ARnOCy0Y2KZj33jw6j9r91sfOZXjNuNOBwUHcpn/VM/U++JHtS+tWPpWL96tU4pf71HzwcgZ92uUzpeKaVUzTE/YyxfLniQZy5ZRJBPROnjm/Ys4NWpl/JI94nUCUtl0ZafmLb+A3YcWEuxKSImKJkLUx6maez5xzz3hJXDmbHhE17otbL0scLiPB7+vh43tHmNDvX6AuA2bqasfYcpUkFwAAAgAElEQVTZaV+QlbOVUL9YWsdfTs+UB3E5y3/DoiJMXvcOtfzr0Lf1cABigxtzVYtn+HRefy5p8hgRgQnlPmeQbwQ+XgEnHngcDSLPKvNxeEAddta/le+XDcVt3DjEQebB9RzK38OFTR6mTlgqAF2Tb2dextds2rOgtFCjlFLK82ihxgNEXNyU9U+OZ+e4xcT/X6fSx3eMWUhAkxiCUuMAcOcWEn9nZ/wbRoHbzY7RC1l+yxe0/u0uApvEnFaG9QPHs2/mBpIGX4R/4yjyNu1l/VPjKdhxgEav9T7mcese+4HMcUuOe+6QDgk0/6JfuTPtn5tOxEVNyjxWq0fjkufSylWo+ae8zVns+nE5oZ2SEId1Bytr2nqKD+ThCvNjca/3yE3bi2/dMOJu7Uh075an/FpKKaXUibSofQljFw9kQcY4uiXfUfr43LSvqB3StPQf+oXFuXRLvpPY4Ea4TTFz0kbzwZ/9eOS8SdQOaXKs05+UbxY9ztpdM7mi+RDiQhqx61AaYxc/yb687dzYduQxjxuz8FHmZ4w97rnrR3Sgf+fR5c60cfccUuMuLvNYs9geAGzYM+eUCjXDJnWjoDiHiMBEzk68kfZ1r0VEyn2e/7UnO4NFW3+kYWTn0pkx0UENCPaNYk7aaGKDG+PjFcCazGnsPLieCxs/dFqvp5RSqmrTQo0HcPq5iLq8OZljFpYWaopzC9n14zLqPXL4Dln0Na3KHJc0+EL2Tl7Drh+WnlahJm9LFts/m0/Ln/6P4NZ1APCrG079/1zC8us/JWnwRUes4/K3hEfOI/7Ozsc9/6nOyCnYefCIdiirVcibgsyDp3TOOW1eonBvDia/iFo9GtP47cMtVHmb9gCw8ZlfSRzYg4CUGLKmrWfNA99iCouJ6dvmlF5TKaWUOhFvpx+t469gbtpXpYWaguJcFm75gUuaPlY6rn1C2dbfK1KfZsWO31m4+fvTKtTszd7M7E2f8WC3n6kXbs22rRWQQO8W/+GdWddxZfMhZdZe+V8XN3mE7g37H/f8pzojZ3/eziPaoXy8AvDxCmB/bma5zhUV1IAb2rxGXEgT3KaYFTt+56u/BrDjwBoubz74lPINmtCK7Py9FLnzaRbbk1vav1Mm5/1dfuSTuf/HYz8m4xAvHOLkmpYvkFq75mycoJRSNZEWajxEdN82bP9sPgeXbiUotTa7J6zAnV9E1FUtSsdkr91JxmtTObh4C4V7sjHFBndeIQGb953Wax9cvBWMYem1n5R9whgAcjfuxhVe96jHekcEQkTgab1+eZXEOiUtvvs37rwictbsJO3FSax96DtS3u1jndftBqDO3eeWFsUCm8WSs24nW96frYUapZRSlapjvb7M2vRfMrKWUDesBUu2/kyhO5+2da4qHbP9wBomrn6N9L2LOJS/B7cpprA4j705m0/rtdOzFmMwvDn96n88Y/3S3XloI4nHKNQE+UYSRORpvX55GWPKPQsmsVZbEmu1Lf04IbwVbncRk9e9w4UpD59SO9QDXb6noDiPHQfWMH7FML7860Fu6fAeAIXF+Xy18GECvcO579zv8HMFs2bnDMYuHoivK5BW8ZeV+/WUUkpVD1qo8RDBreLxbxxN5lcLCUqtTeaYhdTqmVI6k6U4t5Bl136Mf+NoGjzfC5/YYBzeXqy8fTSmsPiY5xWH8PdF1t/c/xzvtp5v/sXNR8xgAfCOCT7m+Suz9ck7KoiCnWVnzhRn5+POKcA7uvwL/4E1UwggoGEUrsgAll71EfF3dSYotXbp+wxIiS5zTECTGHaNX3FKr6eUUkqdrITw1sQGN2Zu2lfUDWvB3LSvaB7bs3QmS0FxLm/NuIbY4BSuaTWMUL8YvBw+fDzn3xS5C455XhEH5h/XAkXuwjIfG6ybFf07jz5iBgtAiN+xZ+5WZutTiG8UB/J2lnksvyibguKco+Ysr3q12lC8poD9uTuICqpf7uNrBVitV7HBjQjyiWTk9Cvp3vAu6oa14K/N37Jh9xyG9VqDr8u6qVU7tCk7Dq7h11WvaKFGKaU8mBZqPEhMn9ZkvD6VuFs7sm/WJpp9flPpcznrdlKw8xBNPrye4LbW7JaiA3nkbc7CL/HYi926IgMp2p9HcU4BzpKtrw8t3VZmTGCL2iBCXkYWIR3qlStzZbY+hXRIYO+UddQfevixPb+vLXmu3imds4ySApU7rwiA0LMSQYSctTsJ7XR4G+2ctTvxrRt2+q+nlFJKnUCHhL5MXP0a5za4jXW7ZnFHpy9Kn9txYC0H8nZyW8ePS2eG5BYeYE92BhGB9Y55zmCfSHIL9lNQlIO3l3UDaHNW2ZssdUNbIgh7stOpH9GhXJkrs/UpKaIjqzKnlHlsxfZJANSv1fFoh5TL5qylOMSLYN/oEw8+gb+LXUXF+YBVWAM5YjcnwcE/b6IppZTyLFqo8SBRV7dk0/MTWX3X13jHBBHWpUHpc77xYTh8vdg2ai6ucH8K9+eRNmzSCc8Z1rk+4hA2/udX4v+vE3kZWWz6x3F+CeHE3tSODU9PoDi3kNCzE8EYctbtYu+UdTQcfsUxz1+ZrU/xd3Zm0SXvsu7xH4m7tSP5m7PY+PTPRF6ZWu6FhDNen0pg8zh8E8IRp3BoxQ42PT8R/8bRBLeOB8C3ThjR17Yi/ZUpeMcEE5ASTda09WR+s5iGI479OTiWvC37KNqXS97mLAByN+3FK9gPr1A/fONDy30+pZRSnq9dwtX8tPw5Pp3XnxC/WBpHdy19rpZ/HVwOX2Zs+IQA73ByC/cxfsWwE56zYdQ5iDj4ftlQuiXfyZ7sDMaveL7MmIjABM5OvIlvlwymoDiX5MhOGOMm8+A6Vu2YQt82I455/spsfTovuT8jplzEmIWPcm6D29ibvZlvlw6mTZ2ryr2Q8ISVw0kIa0lkYH3cpoiVOyYzac0bdE7qVzrj5WT9tvo16oQ2JyKgHiJOtu5fzk/LniM2uDEJJWv8pER3w8vh4tN5d3FhykP4uUJYvXMq8zK+oUfj+8v1ekoppaoXLdR4EO9aAdS6oBG7J6ykzv1dSncjAnCF+5PyTh82PT+RBd3fwKd2KHXvORdTdOy2JwC/xFo0eq03aS//wY6vFhLYNIb6z1zCksvfLzOuwfOX4p8cyfZP57Lh6Qk4vJ34JYRT66LT20HidAQ2jaXZZzez6fmJLOzxFl5BvkRe1pzEp3qWGbek94cAtBj372Oey51fxIYhv5C/dR/iELxjQ4i8tCnxd3RGvJyl45JfvIy0lyaz/smfKNqXh19SLRq+cmWZXZ/2zd7I0qs/JnXsrYSenXS0lwMgfcRkMr9eVPrxuke+ByD62lbH3UlLKaVUzRXkE0Gz2B4s2fYzPRo/UGY2RoBPOLd0eI8flz/LC793JdyvNuc3vpfif7Qx/VNkYCI3th3JLyuHMyftK2qHNuWqFs/y2tReZcZd02oYMcENmblhFN8uGYyXw5uIwHqkxtm38G3t0Kbc2ekLflr+LC9NvgA/VxCt4y/nsuaDyowbOe1KAO7r8t0xz5VfdIixi5/kQN5OvJzeRATUo3eLZzkr8fpyn6uoOJ/vlg4hK2cLIg5C/eJoGd+L7sl34nRYl+eRgYnc1XkMv6x6mbdn9qWwOJcw/3gubfIY3U4wA0kppVT1JuZ0VlZVp80r2HdU4sAe/eL6lW+asDpszQPjyF6dSetf7zql4+e2HU5sv/bUvbdLBSc7uu1fLiBt2CTazXgArxC/Cjnnkt4f4goPoMkH153WeVb1H5O964dl9xhjRlVIMKWUUifkdHg9d1HKgIE9Ux60O0q19fmC+9i+fzWPnDfxlI5/ekIbOiX1o0fj+047S0WeqzyG/NKWlrUv5YrUIad1nm+XDC6cuv79gcaYY0+DUkopVakcJx6iVNV3aPl2ZjZ45oi2rBMet2wbDl8v4u/oVEnJjrR34moSn+xZIUWajJFTmdngGfbPTa+AZEoppVT1tWXfcgZ8n8T45S+U67jN+5bh5fShe8M7TztDRZ7rZI1Z+CgDvk8iK2frGXtNpZRSlUtbn1S1l/hUT+re3xWg3MWPwOZxtJt5Zu9gNh11Y4WdK/am9kT2ag6AM8C7ws6rlFJKVSeXNxtEz8bW73N/V0i5jq0T2pxBPWdXSI6KPNfJ+t/FmMv73pVSSlVNWqhR1V5lLkhc1bnC/HGF+dsdQymllLJVZS5IXNXV5PeulFKeSluflFJKKaWUUkoppaoILdTUADvGLGR63FMUZ+fbHcUjLOn9IStvH13h550e9xRbP55T4edVSiml/tfctK+4b1wM+UXZdkfxGKf6Of18wX0Mn9yjklIppZSqrrT1SalyavLh9YhD7I6hlFJKqSqiVZ3LSYnpjrezfO3IvVs8i9tdVEmplFJKVVdaqFGqhDuvEIev64TjqvKaMMYYTEExDh/91lZKKaVOR2FxHi6n70mN9Xb64e0s/26Ofq7gch+jlFLK8+m/5jzE7l9Xsfmt6WSv2IG4HAQ0jiZ52GUEpMQcdfy6J35i34wN5G/bj1eoLyEdE0l6qic+cYd3C8h4Yxo7Rv9F/vYDOP1c+DeMotHI3vjVDafoUD4bn57A3slrKNyXiyvUj6A2dWn60fWV9h7ztu5jXoeXafLBdURc1KT0cXdeIX+2fJGEB7uVbrO9f24a6S//wYGFW3D4eBHcpg5Jgy7EP9labG/f7I0svfpjmnx0Pds/m8/+uWlEX92S5Bcvpzi3kIxX/mDnj8so2HEQV7g/YV2TafTqVYDV+uQKD6DJB9eVZvj79Q4u2oIx4F8/gqTBFxLaKQmAg0u3sem53zjw12YwhuB2dUkadCGBTWOP+X5NUTHpr00l8+tFFGQexDs6iJi+ral7f1fEaXUtpo2YzLZP5tL4javZ9PxEctbtotHrvYm6IrViP/lKKaWqlaXbfuX3NW+wdf9KnOJFXEgK17Z6kbiQlKOO/3rR46zdOYOs3G34u0JoEHkWlzUbRJh/XOmYSWve4M9NX7AvdzveTj9ightxU7uR1ApIIK/wEN8uHczKHb+TXbCPAO9Q6oW35d9nfVxp7zErZytDfmnHbR0/IrX2RaWPFxbn8dTPqfRs/FDpNtkbds/ll5XDSdu7EJfTl3rhrbmi+dNEBycDsG7XLN6Y3pvbOn7MrE2fsXH3HNrVvYY+rV8iK2cb3yx+grU7p+Ny+tG2zlV4e/kze9PnvNBrJWC1Pn3x1wMMv3wDPl4B7MnOYOiv7bmhzWuszPyDlTsm4+MVSLu6V9Or2UAc4gSs1qft+1fzyHkTS/Nv27+K8SuGsWH3HIqK84kITKBnykO0jr/8pL9WSimlqjct1HiAzHGLWXPfOOLv7ETysMtw+HhxcPEWTJH7mMd4BfvQ8NWr8IkJIm/rPjY98ysr/280LX+6AxFh9y8r2TxyGo1e701gahxFB/I5uHhL6fFpL/7OgYWbSXn/OnziQijcfYj9c9KOmzNj5FQyRk4/7hjf+FDaTr3v6M/VDiW0cxKZYxaWKdTsnrASd24hUVe3BKyiybLrRlH3wW40eO5SjNuw5b1ZLLnyA9pOux9XrYDSYzcM/pnEJ3rQYFgvcBsAVtzyOTlrd5I0+EKCWsVTtD+PfTM3HjPzvtkbWdZ3FFFXtSDxyZ54hfhyaMUOjLHOV7Anm2V9PiaoTV1afPtv6/P30u8svfZj2s14EFf40WfopI34g60f/kmDZy8hpH0C++els/6pnzHFhnqPnFc6rjg7n7Thk6n/zMX4xIfiPIlZQUoppTzX/IyxfD7/Xro37E+fVi/h5fQhfe8iis2xW2z8XMFc3/Y1QnyjycrZyvfLhvLx3H/zUNefERGWbJ3AxNWvcWPbkdQJTSW36CAZexeXHv/zimGk7/2LWzt8SKh/HAfzdrFh9/HXXZu4+nUmrn79uGPC/eMZ2OPo1w5h/rVpGHUOc9K/KlOoWbJ1AgVFubRLuBqwijRvz+jDhU0e5uqWz2NwM2Xde7w27XKe7DGDQJ9apcd+u3QQvZo+SZ9Ww3AbgzGGj+bcSkFRDnd0+pwgn0hmb/qcmRtH4ZATX0b/tOIFLmnyGJc2fYJ1u2bx1cIBRAc1oGO96446PvPAOl6dein1a3Xgjk6fE+IbRebB9RQWH15n8ERfK6WUUtWfFmo8QNqwSURe3pykQReWPubf4PjbNCY+cXjhOt86YdR/rheLL3mX3I178K8fQd7mLLyjgwi/oDEOl3XXJ7DJ4dk5+ZuzCGpRm5D2CdY54kMJahl/3NeMvak9kb2aH3eMuI6/vnVM3zasuW8sBbsO4R1pbcm9Y8xCws9vhHdJASb95T+IvrY1de/tUnpcwxFXMLfdCDLHLi6ddQNQ+/86EXVVi9KP983ayL4ZG2j2ZT/CuyaXPh7UovYxM6WP+IOglvE0eq136WN+9Q5f9G37eA6IkPJuH7wCfQBIebcP8zqMYOvHf1JvwHlHnLM4t5At780i4YGuxPRtY50zKYKCzINkvD6VuveeW9qmZQqKaTj8CgKbHXt2jlJKqZpj/IoXaF3nCi5vPrj0seigBsc9plezgaX/XyugLte0fJ6Xp1zMrkMbiQqqz96czQT7RtMstgdOh/X7p3bI4Zsme3I2UyesBUkR7QGrwJIQ3uq4r9kp6WZaxV923DHOExRDOta7js/m38OBvF0E+1rXPnPTv6Jp7AUE+UQA8MvK4bRPuJYLGt1belzf1i+zKnMq89K/KZ11A9C1wR20rXtV6cdrd84kI2sxD3ebQEJ4awCuavEMG3bPYW/O4RtYx8t3VqI12zgyMJE5aV+xZuf0YxZqJq0ZSYB3OLed9Qkup3XNUCsgocyYE32tlFJKVX9aqKnmCvZkk791P+GPJp948P/IHLeY7f+dR15GFsWH8jEls0nyNmfhXz+CyMuas+2TOcxrP4LQzkmEnp1EeI/GpcWQuH91ZOXtozm4ZCuhZycR2jmJ8O4Nj7s2iivM/7TXd4m4qAnrA33YOW4x8Xd2Jm/LPvbN2kjTT24oHXNg4Rb2z0snc+ziMse68wrJ2bCrzGPBbeqU+fjgkq2Iy0nYOSd/oXNwyVbq3H3OMZ/PWZNJYLPY0iINgFegD0GptclZs/Oox+Sl7cHkFxHSsV6Zx0M7JZH24u/kpu0loHE0AA5fFwFNj97ippRSqmY5mL+brJytpDTpVq7j5meMZdbG/7I7O538okMYY83K3ZOzmaig+rSOv5zpGz7m6V/a0jDqHJIjz6ZZbI/SYsi59W/lozm3sTlrCcmRnWgYeQ4pMd1Liw1HE+AdRoB32Km/WSA17iJ8vQJZkDGW7g37szdnC2t3zuT2s0eVjknbu5ANe+YxP2NsmWMLi/PYeWhDmccSa7Ut8/H2A6txOrypG1a26JQU0YG9GScu1NQJLduKHOYfx4G8o//uB8go+fwd7/N2oq+VUkqp6k8LNdVdSXtNeez+ZSVr7h9HwsPdCevSAK8QP/I2Z7H8+k8xhcUA+MQE03ba/eyfm87+Pzex9aM/2fD0BJp9fjMh7RMI69KADvMHkDVjA/vnprP+yZ9w+nvT8sc7jtnKc7qtTwAOHy+irkhlx5iFxN/ZmcxvFuEdGUh494aHB7kNcf06EHdLhyOOdwaVvfBx+nuXHVD+T+cJGQOUcypy6Zf1JI5z+Ll0qrNSSinLKVwXLNk6gc/n38dFTQbQOLor/q4Q9uRs5p2ZfSl2FwAQ4hfDkz1msGH3XNbvms309R/x7ZLB9O/0JUkR7Wkc3YWhF/3Fmp3T2bh7Lt8sfgJvL38e6jqeAJ/wo77u6bY+AbicPrSpcyVz07+ie8P+zEv/miDfSJrEHJ6tajCck3QL59T/1xHH+3oFlvn4VBYEPh6no+yltiClhZWjMSe4EDmZr5VSSqnqTws11Zx3RCA+tUPImrae6GuOP8X4b/tmbsSvXi0SHjx8t+3A/PQjxjm8vQg7pz5h59Qn4ZHzWNBlJJljFpa2O3mF+BF5aTMiL21GnXvOZW6rF9k7ZS3RvVse9XUrovUJIOa6NmwbNZcDi7aQ+c0ioq9uWbq4LkBQy9ocWrkdv8RaxznL0QW1rI0pLGbfrI2EnXv8aeKlx7SoTda09SQ81P2ozwc0jmbbJ3Mozs7HGWAVioqz8zm4dBu1b+141GP8EmshPl7sn7Op9PMNsO/PTTh8vfCrd/SLXqWUUjVbkG8kYf61WZ05jfYJ157UMet2zSQyMJELUx4qfWzjnnlHjPNyeNMo6hwaRZ3DxU0e5flJ5zIn/avSdid/7xBaxfeiVXwvzm90L4MmtGBl5h+0q3v1UV+3IlqfADomXs+MjZ+Qvnch89K/pn3da0oX6wWoG9aCrftXEBmYeMJz/VNscGOK3QVkZC0u08q16Sifn4qQENaS9btmU+QuwMvhfcTzJ/u1UkopVb1pocYD1Hv0fNY88C0+scFEXdUC8fbi4KLNBDSOOeq6Jf7JkWz/bB6Z3y4muG1dDi7cQsbIaWXGbP9yAabITXDrOniF+nFo6Vbyt+3Hv2EUAJtemEhg8zgCGkUj3k52fb8URI67Nk5FtD4B1us2jWX9Yz+Ql7aX6D6ty34+Hjufpdd+wpoHvyWuX3u8wv3J37afrD/WEX5BY0La1T3muUPOTiS0cxJrHvyWpMEXEdSyNkX7c9k3cyN17jp6e1Pdh7qx7LpPWfPQt8Td0gGvYF+yV+7AK8SP0E5JxN3akW0f/8mq/l9T79HzwRjShk8GDHH/OnqhxunnIv6OTmx+YzreMcGEtEtg//x0No+cRnz/c05qG3GllFI10yVNHuOLBfcT6hdL27q98XJ4k7Z3IXEhKcSHNjtifHRQMjM3/pf5GeNIqtWWtL2Ljpjp8uemLyk2hdQLb4O/dyibs5aQlbOVs+pZrcc/LX+e+NDmxAU3xunw5q8t3yHIcdfGqYjWJ4A6oc2pHdKMMYseY3d2Gh3q9S3z/KVNH+fN6dfwxYIH6JzUj0CfcLJytrEy8w+axfYgqVa7Y547ObITdcNa8uVfD3J1y+cJ9olkdtrn7Dq06aQWEy6v8xvdy+KtP/PRn7fRo/H9BPtGli4m3KL2xSf1tVJKKVX9aaHGA0Rf0wqHn4vNb81gy4d/4vDxIiAlmuQXjn6XKvbGtuSs38XGwRMozikkuG0dGjzfi+XXf1o6xhXqx5b3ZpE2bBLFuYX4xIVQ5+5zqH37WYC1LkrGq1PIy8gCwK9BJCnv9TnuorsVKaZvazYM+pngdnWPKA6FdKhHi+/+TcarU1jadxTu/CK8owIJaZ+Ad3TgMc5oERGajrqR9OGT2fjMLxTuzsZVy5/wbg2PeUxY5/qkfnUL6S//wZIrP7QKVsmRJA3qCYB3rQCaj7mVTc/9xuLL3wcguF1dUsfcesw2MYB6A7ojXg7Sh0+2tueOCSa+f2fq3t/1JD9LSimlaqL2Cdficvoxee2bTF3/AS6nD3EhTbim5QtHHX924k1kHlzPt0sGUVCcS2J4W65p+QLvzDq84K2/dwhT1r3H+OUvUFCcS5hfHOc3uoeuyf8HgMvpy2+rXmFPTgZgLV58S4f3qRt29Fm2Fa1jvb6MW/IUSbXaH1Ecqh/Rkfu7/sCvq17m7Zl9KCzOJ9g3iqSIDoT4Rh33vCLCbR0/5pvFj/PurBvwdvrRtm5vOiT0ZcnWnyv8fcQEN+SBrj8yfsULvD2zL25TTERAQukMmpP5WimllKr+xJxCL7OqOF7BvqMSB/boF9fvyPVUlDrTVvUfk73rh2X3GGNG2Z1FKaVqCqfD67mLUgYM7JnyoN1R1EkaOe1KnA4Xd5/ztd1RKty3SwYXTl3//kBjzAi7syilVE2lM2qUUkoppZQ6hhXbJ1HsLiI2JIWComzmpn/N+t1/clvHj+2OppRSykNpocZublNkio69+r9SZ5IpLDZAsd05lFKqJnGb4qJiU2R3DHUMRe4CJqwczp7sDBziJDqoAbef9SnN43raHa1SFJtCvRZQSimbaaHGZsW5hel56XsLAV0dVtkuN22vG9hhdw6llKphduw8uD4HOP0V91WFa1H7ElrUvsTuGGfMzoMb8tFrAaWUstWJ90JWlcttftr5/dICU6Q3LpS98rftJ2f9Lhcw3e4sSilVw/y8fPskZ2Fxnt05VA2XW3iADbvnegO/2p1FKaVqMi3U2G+JO79owar+X+cW7c+1O4uqofK2ZLG07yfZDpfzVWNMvt15lFKqJjHGZDjEOf69WTfmHMzfbXccVUPtz83k7Rl9crwc3p8ZY7LszqOUUjWZ7vpUBYiInzPI5zN3ftGlAY2j87wjAwWHiN25KpIpdvuLSAEOqZZN+MZtfADEIR5VxDBFbpOXkUX+ln1O8XK8Upxd8LTRHwpKKXXGiYjL1yvovSJ3/nXRQckFIb7ROBxeAmCMwWBcxrh9BCkUceSLZ10mqEpmjBGD28cY4yXiyBOk6O+/Q253kcnK3cauQ5tcXg7XR3lFh+43xugCikopZSMt1FQhIhIEnAWEAp50BXYWcBkwEKiuf+GCgFeAQXhW3/bfa9LMMcYU2h1GKaVqOhHxx/q9WQvrWiAJuBXr5/VHQLp96ZQHSMb6+5QHfAxsxvq7tRuYrbNqlVKqatBCjapUIuIDrAJuM8ZMsTvP6RCRx4F2xpjedmdRSinl2UQkHHgOuBJ4AvhUZzmoiiAiTuBOYAjwKTDUGHPQ1lBKKaXK0DVqVGW7G1hR3Ys0JV4H2olIJ7uDKKWU8kwi4hCRW4GVWLNQmxhjPtEijaooxphiY8xbQDMgAlglIn1E++mUUqrK0Bk1qtKU3A1cA5xrjFlld56KICI3AXcBZ+taLkoppSqSiLQE3gacwN3GmAU2R1I1gIh0Bt7Can+6x1Ou2ZRSqjrTGTWqMj0JjPOwX/hfAD7A1XYHUUop5RlEJFRERgK/AZ8AZ2mRRp0pxpiZQBvgR2CGiAwTkUZ8VhQAACAASURBVECbYymlVI2mhRpVKUQkCbgFq//ZY5RMPR8ADCtZf0cppZQ6JWK5GWstN1+gqTHmA21zUmeaMabIGPM60ByIB1aKSG9th1JKKXto65OqFCLyFdbaNP+xO0tlEJGfgUnGmNfszqKUUqr6EZHmWG1O/sBdxpi5NkdSqpSIdMFqh9oK3GuMWWtzJKWUqlF0Ro2qcCLSAeiMtZ21p3oUGCgiYXYHUUopVX2ISLCIvAr8AXwJtNcijapqjDHTgFbARGC2iDxbsnW8UkqpM0ALNapClUyRHQEMNsZk252nshhjVgDfAwPtzqKUUqrqK2lzuh6rzSkEazend4wxxTZHU+qojDGFxpiXgRZAA6x2qCu0HUoppSqftj6pCiUiVwJDgVaefvEpIrHAcqCtMWaT3XmUUkpVTSLSBKuNJAyrzWm2zZGUKjcROQ94E9gI3GeM2WBzJKWU8lg6o0ZVGBFxAS8Cj3h6kQbAGLMdGAk8Z3cWpZRSVY+IBInIS8A04Fuswr4WaVS1ZIyZjDW7ZjowV0SGiIifzbGUUsojaaFGVaQ7gE3GmN/sDnIGjQC6iEg7u4MopZSqGkranK4FVgKxQHNjzBvGmCKboyl1WowxBcaYF7HWr2kGrBCRS22OpZRSHkdbn1SFEJEQYC1wgTFmqd15ziQR+TdwE9DV6DeUUkrVaCLSGHgDiAHuNsZMtzmSUpVGRHpi/X1fBTygreBKKVUxdEaNqiiPAz/XtCJNiU+AcOAyu4MopZSyh4gEiMgLwExgAtBaizTK05XMom4OzAMWiMggEfG1OZZSSlV7OqNGnTYRqQMsBlKNMVvtzmMHEbkIeBVrenuh3XmUUkqdGSU74FyJ9TtgFjDAGLPN3lRKnXkiUg/r+6AZcK8x5ldbAymlVDWmhRp12kTkv0CGMeYpu7PYpeRCfSLwnTHmbbvzKKWUqnwikozV9lEXq81pis2RlLKdiFyCtdnCYuBBY0yGzZGUUqra0dYndVpEpDVwAdZuTzVWydo0jwCDRSTY7jxKKaUqj4j4i8h/gDnAZKClFmmUshhjfgaaAkuBhSLyuIh42xxLKaWqFS3UqFNWMotkODDUGHPQ7jx2M8YsBn4FHrM7i1JKqcohIpcBK4BGQAtjzHBjTIHNsZSqUowxecaYoUB7oDOwVETOtzmWUkpVG9r6pE6ZiFwMvIy1LotuOQqISDywBOvifYvdeZRSSlUMEUkCXgcaAvcYYybZHEmpaqHkxl4vrO+fecDDeo2klFLHpzNq1CkRES+s2TSPapHmsJILj3eBZ+3OopRS6vSJiK+IPA3MB2ZjLZyvRRqlTpKx/IjVDrUWWCwij4iIy+ZoSilVZWmhRp2qfwG7gPF2B6mCXgQuFJGWdgdRSil16kpmjq4AWmBtt/2CMSbf5lhKVUvGmBxjzCDgLOA8rIJNN5tjKaVUlaStT6rcRCQQ647IZcaYBXbnqYpE5C6s7Vp7GP0mU0qpaqVkm+HXOLzN8C+2BlLKw/zPtvavATOx2qG225tKKaWqDp1Ro07FAGCKFmmO6wOs7Vp72h1EKaXUyRERHxF5Evir5E8zLdIoVfFK2qG+BVKAdGCZiDxY0lqvlFI1ns6oUeUiInHAMqCNMSbN5jhVmohcjrVWTUtjTLHdeZRSSh2biPQA3gRWA/cbYzbZHEmpGkNEGmN9/0UBdxtjZtgcSSmlbKWFGlUuIvIBkGWMedTuLFVdybTeacCnxpiP7M6jlFLqSCJSB3gVaI1VoPnJ5khK1Ugl103XYO0o+gfWhhWZ9qZSSil7aOuTOmki0gy4DHje7izVQcnaNAOAZ0QkwO48SimlDhMRbxF5DFiMtWBwUy3SKGWfknaor4EmwE5guYjcq+1QSqmaSGfUqJMmIhOA34wxr9udpToRkdHAKmPMM3ZnUUopBSLSHXgL2ATcZ4xZb3MkpdQ/iEhTrHaoUKx2qNk2R1JKqTNGCzXqpIjI+cC7QBNjTIHdeaoTEUkEFmDdrd1hdx6llKqpRKQ2MAI4G7gf+EF35lOq6ipph7oOGA78BjxmjNllbyqllKp82vqkTkhEnFgXto9rkab8Shak/AQYancWpZSqiUTEJSIPA0uAjVg3Hb7XIo1SVVtJO9SXWLtD7QNWiEj/kmtTpZTyWDqjRp2QiPQD7gA66UXtqRGRMGAN0M0Ys8LuPEopVVOISBesNqdtwD3GmLU2R1JKnSIRScX6fvYD7jLGzLM5klJKVQot1KjjEhF/rAJDH+0NPj0i8iBwnjHmUruzKKWUpxORGKzZoF2AB4FxerNBqeqvpB3qJuBF4CfgCWPMHntTKaVUxdLWJ3UiDwBztEhTId4GUkoWsVRKKVUJRMRLRO4HlgNbgRRjzFgt0ijlGUraof6L1Q6VD6wUkdtFRP9do5TyGDqjRh2TiEQBK4GOuiNGxRCRa4HHgbbGGLfdeZRSypOISCesovgerF1iVtkcSSlVyUSkFVY7lBOrHeovmyMppdRp08qzOp6ngc+1SFOhvgEKgBvsDqKUUp5CRKJEZBTwNfACVpupFmmUqgGMMYuAzsB7wAQRebtkbUCllKq2tFCjjkpEGgHXAv+xO4snKZl6/zDwnIj42Z1HKaWqMxFxisjdwAqsWTQpxpivtM1JqZrFGOM2xnyM1Q4FsEpE/qXtUEqp6kpbn9RRicj3wCxjzHC7s3giERkHzDfGDLM7i1JKVUci0hGrzekgVpvTcpsjKaWqCBFpi/XzoRDr58NimyMppVS5aKFGHUFEzgX+CzQ2xuTZnccTiUgy8CfW3d9ddudRSqnqQkQigGHAxcCjwBc6g0Yp9U8ls2luA54FxgCDjTH77E2llFInR6cDqjJKfqmNAAZqkabyGGPWAV8Cg+3OopRS1UFJm9MdWIvcZ2MVuj/XIo1S6mhK2qE+AJoCvljtUDeVbO+tlFJVms6oUWWISF9gANBedyWqXCV3hVcDZxtj1tqdRymlqioRaYfVxlCAtavLEpsjKaWqGRHpgPVzJBurHWqZzZGUUuqYdEaNKiUiPli7ZQzQIk3lM8bsBoZjTeFXSin1DyJSS0TeBX7C2n73HC3SKKVOhTFmLtAeGA38ISKviEiwzbGUUuqotFCj/tc9wDJjzFS7g9QgI4E2ItLZ7iBKKVVViIhDRG7DanMqwmpzGqU3EZRSp8MYU2yMeQerHSoUqx3qOm2HUkpVNdr6pAAQkXBgDXCuMWaV3XlqEhG5EatIdpautaCUqulEpDXW7BnBanNaaHMkpZSHEpFOWD9v9gL3GGNW2hxJKaUAnVGjDnsKGKtFGlt8CbiAa+wOopRSdhGRMBF5E/gF+Ahr/S4t0iilKo0xZhbQFvgOmCYiL4lIoM2xlFJKCzUKRKQ+cDMwxOYoNVLJVP5HgGEl6wQppVSNUdLm1A+rzckFNDHGfKhtTkqpM8EYU2SMeQNoDsRgtUNdo+1QSik7aeuTQkTGYK1N86zdWWoyERkPTDbGvGp3FqWUOhNEJBVrFxYfrF1Y5tkcSSlVw4nIuVjtUDuw2qHW2BxJKVUD6YyaGk5EOgKdgFfszqJ4FHhCRMLsDqKUUpVJREJE5DXgd+BzoKMWaZRSVYExZjrQGpgAzBKR50UkwOZYSqkaRgs1NVjJlM4RwCBjTI7deWq6kgXsvgOetDuLUkpVBrHcAKwCAoGmxph3jTHFNkdTSqlSxpjCkhnOqUA9YKWIXKntUEqpM0Vbn2owEbkKeBporRfJVYOIxAArgLbGmE1251FKqYoiIk2x2glCsHZz+tPmSEopdVJEpBvWz6904D5jzDqbIymlPJzOqKmhRMQbeBF4RIs0VYcxZgfwOvC83VmUUqoiiEiQiIwApgLfYBWitUijlKo2jDFTgJbAH8CfIvKMiPjbHEsp5cG0UFNz3QFsMMZMtDuIOsLLwLki0t7uIEopdapK2pz6YLU5RQDNjDFv6c0BpVR1ZIwpMMYMxyrYNAZWiEgvm2MppTyUtj7VQCISAqwFLjDGLLU7jzqSiNwG9AO6GP0mVUpVMyLSGHgTiMLazWmGzZGUUqpCicgFWD/n1gL3G2M22hxJKeVBdEZNzfQEMF6LNFXaKCAMuNzmHEopddJEJEBEhgEzgZ+w1kDTIo1SyuMYYyZhLTY8G5gvIoNFxNfmWEopD6EzamoYEakLLAJSjTFb7c6jjk1ELsRar6aZMabQ7jxKKXUsJTuhXAW8CkzHWv9su72plFLqzBCRBKyff6nAvcaYX2yOpJSq5rRQU8OIyGfAJmPMYLuzqOMr+YfPb8APxpi37M6jlFJHIyLJWNP/47HanKbam0gppewhIhcBbwDLgAeMMek2R1JKVVPa+lSDiEhr4HxguN1Z1ImVrE3zCDCoZF0hpZSqMkTEX0SeBf4EJgIttUijlKrJSmbSNAMWAgtFZKCI+NgcSylVDWmhpoYomZ0xAhhijDlodx51cowxS4BfgMfszqKUUlC6m9PlwEqgAdDCGPOytmgqpRQYY/KMMf8B2gIdgWUi0sPmWEqpakZbn2oIEbkEayZNqjGmyO486uSJSDywBOtu9Wa78yilai4RqQ+MBJKAe4wxk22OpJRSVVrJFt6vA38BD+m1nFLqZOiMmhpARLywijSPapGm+jHGbAHeAZ61O4tSqmYSET8RGQLMw1osuIUWaZRS6sSMMT8BTbFmIS4WkcdExNvmWEqpKk4LNTXDrUAm8LPdQdQpewnoISKt7A6ilPJMIhJwjMcvAZZjrbvQyhjzojGm4IyGU0qpaswYk2uMeRroAHQBlohI96ONPdbPYqVUzaKtTx5ORIKANUAvY8xfdudRp05E+gO9gQuMfuMqpSqQiNQF5gMJxpi8kscSgdeAFKztZn+zMaJSSnmEknUjL8dqh5oNDDDGbC15rhZWYTzVGLPLvpRKKbvpjBrPNwD4Q4s0HuFDrO1vL7Q7iFLKc5T8o+FtYKQxJk9EfEXkKWABVqtTcy3SKKVUxTCW74EmwEas2TUPiYjLGLMH+AJ4xdaQSinb6YwaDyYiccAyoLUxJt3uPOr0ichlwPNYCwvrekNKqdMmItcCg4HWQDfgTWAF8IAxJs3GaEop5fFEpCHWz9044G6sIvly4A5jzEQ7syml7KOFGg8mIh8Ce4wxurWzhyi58z0V+MwY86HNcZRS1ZyIhGEVZe4CbgJaAvcZY3RNM6WUOkNKru96A69iXef9grWJRDNjTI6N0ZRSNtFCjYcSkebA70AjY8w+u/OoiiMi7YDvsb62h+zOo5SqvkTkI6zp9w2xtt1+yRiTKyIOY4zb3nRKKVUz/P0zV0QCgUHAbUA61vIFj9ibTillBy3UeCgR+QX4xRgz0u4squKJyJfAGmPMULuzKKWqJxHpC4wGdgCrAH8gEogABGhgjNlpX0KllPJ8JQu3rwAKgF3AbiAPaA7UAnoYYybZl1ApZQcvuwOoiiEizwOzjTHjReQCoAHwrs2xVOUZCPwlIu8bY7aLyNPAcmPMOLuDKaWqjZ3AR1i7jvz9j4PdJf+/X3eXU0qpymeM2VQykyaEw8Xyv/97DrDfxnhKKZtoocZz1AeWiogTGAE8bowpsDmTqiTGmDQR+RgYCvwfEAbUtTeVOhUi4g10wdrRS38mqzNtLuAEYkr+FALrgT+BYhtzKaVUTSJAU6wbra7/eXwW0EJEWtiSStVUhcAGrEkAei1gE/1HgefwB7KxFoM8BHxbsjCZU3cH8iwi4lXyNX0eWCMir2N97f3tTabKy9/ff4CPj8/Qhg0bFjVp0sTp7e0tdmdSNVteXp574cKFZtu2bW6Hw3G72+3+xu5MSinlyRziuMbl8P0gyDvaERfUXLwcvg67M6marcid5952cLk5WJDpdohXf7cpGm13pppICzWeIwAoAv4DXIs1w+ZTrEVnh9uYS1W8MSJyCLgfq1jzEtYdl0BbU6ly8fPzuysiImLotGnT/JOSkuyOo1QZ8+fP54ILLvhURA4YY36zO49SSnkiEenp6wz+9F+pX/nFB7e0O45SZWw9uJSPl/b5qORaQHeDPMO0Yus5/IHLsaartyj57xjgZTtDqUpxM9asqaXAaqARUBudUVNtiIi4XK6nxo0bp0UaVSW1a9eOd955xy8sLOwpu7MopZSn8vMKGXRZwxe0SKOqpNpBqVzR8CU/P68QvRawge765CFEZBUQBywG/ICbjTGr7U2lKpOI9MBaCHQZkIq1y9ft9qZSJ0NEksPDwxfv3r3b3+pQVKrqOXToEGFhYYVFRUVBxph8u/MopZQnEREfh3gdfKrTKpePM8DuOEodVUFxDv+ZlVLoNoWhxpgcu/PUJDqjxnPEYRVoJgNna5HG8xljJmIVaLKwvv7N7E2kyiEqLi6uUIs0qioLDAzEz8+vCGuxcqWUUhUrzMvhW6RFGlWVeTv98Xb6FQLhdmepabRQ4znmAhcZY57RxYNrDmNMljHmBuBRYJHdedRJc3p5Ve0lwurVq8eAAQNOamxaWhoiwvjx4ys5VfndcssttG3b1u4Y1ZbT6TTotYJSSlUGh0McVbq1Yfic9vyyYehJjc3K28yT0+JYvWdSJacqv7GrH+Ctvy60O0a15UCvBeygn3APYYzpYYyZbHcOZQ9jzAhjzF1251BVS0xMDEOGDLE7xhnx+OOPU69ePbtjVKgDBw7QqFGjky6CzZkzhwsuuIBatWoRFBTExRdfzOrVZSdXDhkyBBE54s/vv/9eWW9DKaWUjV6Y3YLJaSPsjnFG/LbxOYbPaW93jAqVV3SQV+d1Puki2KZ9c/hoyTU8O6sJQ2cm89ZfF7Ik89syY8aufoAnp8Ud8WdP7qbKehvqFJyRW7oi4gMEn4nXUtXOIWNMrt0hjkZEvLH+3mp/Ss1WABwwuqCX+oe9e/ciIoSFVU5n0C233EKTJk1Yu3btCceuXLmS7t27c8MNN/D666/jdrt58cUX6dKlCytWrCAiIqJ0bHh4OCtWrChzfHi4zmhWSimlyiunMAtB8HOFVsr5x615gEj/huzO3XjCsVl5W/h02fU0jbiES1s+i1NcLMz8mq9X34O/K5zk8K6lY2MCmnBL6pdljg9w1aro+Oo0VFqhRkQEh9zuDPK5D6c0dvh4FaLrMaj/ZcCdX+TyCvHb5M4peM8UuV81xhTbHUvEcYOvM/hhwZnq5fApFK3T1GjFptDpEGeOjzPw6wJ39tPGmO2V+Xq33HILy5cvp3///jz33HNs27aNNm3a8Oabb9KqVavScVlZWQwcOJAffviBffv2kZyczMMPP8zNN98MWK1LmZmZDB06lKFDrWnLU6ZMoWvXrjzzzDOMHTuWjRs34u/vT/v27Rk+fDgpKSkV9j7cbjcvv/wyH3zwARkZGcTHx9OnTx8GDRqEr69vmff68MMP8/TTT7N161aaN2/O22+/TevWrUvPtWLFCu655x7+/PNPwsPDufPOO9m4cSPLly9nwYIFDBkyhBdffBGAv9f96devH6NGjSo9x+jRo4/7Gifr0KFD/PDDD4wePZqJEycyadIkunTpchqfqaN76aWX2LZtG5999hnff//9CcePHj2akJAQ3nvvPRwOa7LsJ598QlRUFG+//TaDBw8uHSsixMTEVHhmpZRSFWPs6gfIzF5Nh7ibmZoxkoP5mcQFNadXg+eIC2peOi63cB8TNw1j1Z7fyCvaTy2/JDrH30GrmGsAq3XpUOEu/kh/hT/SXwHgthZjSQo9mz/SXmH57p/Jyk3H5fQjPqgVFyYNIiogucLeh9u4mbXlXeZv/5L9eVsJ9omledRldEt4AJfDt8x77VznDianvcyB/O3EBKTQK/l5agellp4rM3sNP617ks0H/sLPFUr72JvYm5dBZvZq7m7zK5PTRjB981sAPDktDoBW0ddydePXSs+xZOd3x32Nk5VfnM2q3b+xdOf3rM+axr9SvyIx9KzT+VQd1fSMtziYn8nVjUeyas+vJxy/9eASCt159Ex6kmAf6/d8j8THmbftv2w+sLBMocYhXgR5R1V4ZlVxKq1Q4/BzvewdG/x/9Z65KCCkUyIOby9nZb2Wqr5MsZsDc9IbpD83cWju+t1tROR6O2cuuBy+TwZ7xw68JPE5//qh5+Jy+OrfW8Xu3A0h83Z88q+FO8dcJCLtjDE7KvP11qxZw6hRo/j6669xOBw8+uij9OzZkw0bNhAUFERBQQHdunUjNjaWsWPHEhsby4wZM7jrrrtwu938P3vnGR5VtTXgd3pmUia9N5JAAgkQSmiCgkhTqjQpImChimC5dooKKB9FBL0UFcSGXpqFooL0Eoqh1/SekN7LZOb7ERkYSIWEUPb7PHn07L322uucDDln1lll7NixHDt2jMDAQMaMGWOsNXMtakIul7N06VK8vb25evUqs2bNok+fPly4cAG1Wl0n5zBlyhR27drFokWLCAoKIjw8nJdffpmEhAQTB8rly5dZt24dP/74I0qlkpdeeolhw4Zx8eJF5HI5RUVF9OnTBy8vL/bt24darWbevHls374dPz8/AF5//XXS09PZsmULx44dAzA5j+r2qI7i4mK2bdvGjz/+yO+//46NjQ1Dhw7l3XffpUOHDka5efPmMW/evCp1eXl53RLNcjN79uxh0aJFHDt2DL1eX619AIWFhahUKqOTBsp/z0qlkj179pg4arKzs/Hy8qK0tJSAgABeffVV+vbtW6N9BAKBQHB3SCuM4J/kn3mm2UokSPgj8iPWnhnJa+0Oo5JboNOX8OWpIVgqnRjRbBWWSidiskP59crbGNDT2nk4k1tvZ+nxrrRyGkJnj0kAqOXlkR9SiZy+vh9gbeZBfmk6u6IX8s2ZUUwP2YtCVjfPAr9deYeIrAP08ZmJk3kAGYVR/Bb+HjnFySYOlPTCSMKSNzC86RfIJAq2XP4P689PZHq7fcgkckr1RXxzZhTWKndeCN6EQmrG3tjPuJyxG1u1NwCdPSZRUJrJhfQdTGq9HcDoDKrJHtWh0xdzKeNvTqdu4VL6X5jJrWnu0JeuntPwsGpjlNsT8xl7Yz+rUpe1mTuvhOypUiYy6xAH4lcyufU2DNTsq5G7ZUsUUjVHE9fxmNc0ZBIFp1I2UVJWQBPbx01k0wrC+fhwa6QSKU7mAXT1nIaX9sFKG7vfqRdHjUQi8ZVZKCcF/fKCmcJWUx9bCB4QJDIp2kcaEbhhnCas82f99PklHYFDDWKLROIol6jef7H5byorpXjbLLiOvdqXJxt9JC8z6JxOXv3fW8D0+tyvqKiIH3/8EXd3d6A8WsLT05M1a9Ywbdo0fvrpJ2JiYggNDUWlUgHQqFEjLly4wOLFixk7diwODg5IpVIsLCxuiZ545513jP/fqFEjvvnmG5ycnNi/fz89e/a8Y/tjYmJYuXIlhw8fpn379sZ9li5dSu/evVm0aBF2duXhtWVlZaxfvx6tVgvAnDlz6NWrF5GRkTRp0oQffviBpKQkDh8+jJubGwBr167Fx8fHuJ+FhQXm5ubIZLIKI0Wq26Mi9Ho9f/31F+vXr2fz5s2YmZkxePBgduzYQefOnU0cIteYOHEiw4YNq/LaKBSKKucTEhIYMWIEX3/9NZ6enkRHR1cpf42nnnqKxYsXM3/+fGbMmIHBYGD+/PmkpKQYzxugffv2fPfddwQEBJCfn89PP/1Ev379+Pzzz5k8WZS5EggEgnsFnb6Y4c2+QKsqjw4Z3vS/LAgN4UTyejq5v8CZq7+SVZzApNZbkUvLnwVs1Z6kFlzhQPwqWjsPx1xphwQpSpn5LdETXb2mGf/fVu3JkIClzD/cgujsUJPIi9slsyieY0nfMqHVb3hYtTbu09fvQ9aeGcmTvjPRKMpfIOkNZTzT7L+YycsrZXT3fo21Z0aSWRiDvcaXUymbyS1JZUKr39CqXAAYHPApC0OvR7GoZOYoZRokyCqMFKluj4rQG/REZO7jdOoWzqftQC5VEejwJM81/wEvbTukklufBdq5Pktzx35VXhuppOpngeziJH66MJmn/RdjbeZOZlFclfLXsDYrd2T9dH4ie2KXlv/u5RaMCvwKd6tgo1xj28doZt8bWzMvCnVZHE1cx+qTgxgdtJYAux412ktQ/9RPRI1MMsSuXxDCSSOoKTKNEqcRrc0SVx4aQQM5aoABftZddVZKZ1UD7S+4xwlxelZx+uqmEdSzo8bb29vopAFwcHDA39/fGIkRGhpKTk6O0dlxDZ1OR00C0rZt28aSJUu4dOkSmZmZxjU1dQpUx7FjxzAYDHTv3t1k/No+ly9fpmPH8ocrPz8/E0eCh4cHAMnJyTRp0oSzZ8/i7e1tdNIAqFQqQkJCiI+Pr5E91e1REbGxsfTu3RuVSsUHH3zAa6+9hkxWdYCdra3tHdV6KSsrY9iwYTz33HM89dRTtVrbrVs3Vq1axXvvvcd7770HQJ8+fejTp4/J77VPnz4m6zp16kRaWhpz584VjhqBQCC4h7Ax8zA6aQDMlXbYq31ILSivWxaX8w/FulzmHgw0Wac3lNUoAuNS+i4Oxq8irTCCQl02/HuPziyq2b21OhJyT2LAwNenTF9gXLMtrSAST235PdNO3cjoQAHQqsrv+bklV7HX+JKaf+nf6+FilJFLVbhbtiS7uGYZ6dXtURHZxQmsPTMSuURFd+/X6ewxEamk6mcBjcIGjeL2a9fpDWWsPz+B1k5DCbB7olZr80vT2XzpNTysWjO06XJkEgXnrm5l/fkJPNfie7y15S/PWjoOMlnnre1AdnEie2OXCUfNPUS9OGpkGmWQeQtXs+olBYLrmDd3kUnN5EENtb9MovR3s2xl3lD7C+59HDVNKdEXOEgkErnBYNA1lB16vR53d3d27ap9o7fjx4/Tv39/pkyZwuzZs7Gzs6OsrIygoCBKSkrqzD6AHTt2VBjhcqPT5eYIk2s1Zm5M+ZHcYX2zmuxxMx4eHmzevJn169cz+rqCRgAAIABJREFUZ84cVq1axbBhwxg+fDgtW7ascM2dpj7l5uZy6NAhQkNDWbjQtEPHgAEDaNq0KWfPnq1U9wsvvMALL7xAamoqCoUCGxsbQkJCjClildGxY0d++OEHSkpKUCqVVcoKBAKB4N7AgAGtyoXxLX+u9dr43FN8d3Ys7d3G0t37NTQKG/QGPZ8d70aZoW6eBQyG8nvscy2+rzDC5cbodelNqUfXbvsGbrxP39mzQM32MEWrcmVU4FecTv2Fv2MWcyzpe5o79KO5Y39cLAIrXHOnqU/FZXnE5hwnPieMA3ErTOa+OzsOB01jXgnZXeHawwlfk1+azpCAZcZoHzfLFsTlhrEv9nO8m7evcJ1EIsHDqjWnUquviSe4e9RPRI1Uqpaq7kpDKcEDhEQlB4mkwRx8UolcLZeIYBpB5UglUqQSWZneoFMA9eaoiY6OJiEhwejQSEtL4/Lly4wfPx6AkJAQVq1ahVQqNUkBuhmlUklZmWl97r179yKXy/n000+NDovduyu+4d8ubdu2RSKREBkZSefOne9IV1BQEMuXLycxMRFX1/I3iyUlJRw7dgwXl+tv1io61ztBJpMxcOBABg4cSH5+vrGA8KJFi/D29mb48OEMGzaMoKDrvuU7TX2ysrLizJkzJmOJiYn06tWLZcuW0aNHzd5yOTqWPxCfP3+eEydOsG7duirlT5w4gZOTk3DSCAQCwT1EZlEc2cVJxiiS/NJ00gsjaeP8DFBej+R44ndIkGKr9qpUj0yqQG8wdUZEZx1GKpHzlO8HxmeByMyDdWq/m2VLJEjILIw1RnLcLo7m/hxJXENOcbKxSK5OX0J87ikTJ5BMosBA3T0LSCUymtn3oZl9H0rKCriQtoNTqVs48M9KbMzcae7Qn+aO/XEyDzCuudPUJ5XMkmlt/zYZyylOZu2ZkfT1+wg/m0crXVtaVogEKTc3QqlJY5TEvLNYq9yqlRPcPW5NrHuIOew2i6Q1obVak30oisNusyi4mFJPVgkEFTPrsBuhSWtqtSYq+xCzDruRUnCxnqwS1AVmZmaMGjWKEydOEBYWxsiRI7GwsGDcuHEAjBw5kubNm9OvXz9++eUXoqKiCAsLY/Xq1Xz88cdGPb6+vuzfv5+YmBjS0tIoLS2ladOmFBcXs2TJEqKioti6dSuvvvpqndrv4+PDhAkTmD59OitWrODSpUtcuHCBTZs28dJLL9VK14gRI3BycmLEiBEcO3aMs2fPMm7cOPLz800ibXx9fUlOTubgwYOkpaWRl5dXZ+djbm7OyJEj+e2330hOTuaNN97g4MGDtGzZkv379xvlbG1t8fPzq/LHy6vyh2mpVEpQUJDJz7XULE9PTxo3vt6JY8yYMcYOX9dYuHAhJ06cIDw8nPXr1/PEE0/Qp08fRo4caZR59dVX2bVrF5GRkZw5c4Z3332Xb775hv/85z91dbkEAoFAUAfIpSr+d2EqCbmnScw9w88XpqCUmRsdNS0dB+FkEcC3Z5/jfNoOMgpjScw9w7Gk79kbu8yox9bMm5jsUDKL4skvTadMX4qDpjE6QzEH41eRURjLxfSdbIucXaf226q9CHF5lq0RswhNXMfVgnBS869w7uo2Nl9+o1a6WjoOxEJpz08XJhOfc5KU/ItsujSD0rICk2cBW7U3uSVXick+Sn5pOsVl+XV2PkqZhpZOTzOm+Tre7niSzh6TiMk5zrLjTxCddf37o0Zhg526UZU/Nmbule5zrbjvjT/XUrOszdyw11x/Qfe/i9P438XrtYaa2vcitySFLVf+Q0r+RdIKItgd8ykRWftp7lDuPCouy2db+Gyis0PJLIojIfc0my+9TmTWQTp7TKyz6yW4c0TYyw20CXsdmWXtIios23rQJuz1u1aPJ2lNKMlfHqE4MRuVqxaXFzvgPLZ6L3X2gUhi5u+k4EIKcksVdgOC8Hy7BzJ11cWsBPcur7cJQyWzrNUaD8u2vN4mzFi8rb4JTVrDkeQvyS5ORKtypYPLi7R3HlvtusjsA+yMmU9KwQVUckuC7AbQw/PtOutCcK/j7+/PqFGjGDx4MElJSbRp04Y//vgDS8vy37dKpWLPnj3Mnj2bV155hcTERKytrQkKCjKpM/Lxxx8zefJkmjZtSmFhIbt37+bJJ5/kww8/ZNGiRbzzzjsEBwfz3//+11gzpq74/PPPadasGV988QXTp09HpVLh6+vLoEGDql98A2q1mh07djBlyhS6dOmCra0tkydPprS0lOTk6823nnnmGXbs2MGAAQNIT0+/pT13XWFjY2NMMUpOTq62OHB9ERsbe8vYvn37mD9/Prm5uXh5eTFx4kTeeustk8LHycnJjBs3jpSUFCwtLfH39+fnn39myJAhd9N8gUAgEFSDvdqXlk5P88O5F8gtScXNsjljm/+ASm4BlDtyXmi5kV3Ri9gaPpPckhTM5FY4mQfQ3vU5o55ePu/w65W3WXrsUUr1RTzfcgP+dt15wvs/HIhfyV9RH+NiEUj/xh+zMqzqSJDa0q/xPBzNGxOa+A3bwmchkyqxVXvRzL5P9YtvQCFT81zzH/jtyjusPjkItcKa9q7PUWbQkVeSapRr4TiAKxm7+e7sOAp0mbe0564r1AprQlxGEeIyityS1Bp1jaoPsosSTI69te0ZFfg1++M+Z9XJQegNOuzUjRjUZJGxZbsUKakFVzh1fguFpZmo5dY4mQcwvsXP+NrcWRS0oG6R1EcnZLm1ZoP3rF6DHYe3qnPdDzPJ3xwl6v3teM/uhfWjfmTtjyB61g585j+F06i2la7LP5fMmb6rcBgajMvzHSiOyyLi9V/Qdm5E4+X3zsN55u4rhE/bdKQ0Pb9uvzHWEKXM/PPHPd6Y3Mm1dm/8BRVzNPkbtke9Ty/v2fhZP0pE1n52RM/iKZ/5tHUaVem65PxzrDrTl2CHoXRweZ6s4jh+iXidRtrODGm8/C6eQcXMOeKl0xt0VgaDofB2dUgkkkeDg4N/DQsL0948N3bsWM6ePcvx48fvzNAHmLKyMvz9/enWrRurV69uaHMeaGxsbAqysrIaGwyGxIa2RSAQCB4kJBKJq5nc6sr7j1y85W3vhovTScm/yJQ2OxrCtPsCvaGMJUe74GPdiUH+C6tfILht5h4MzC/QZTYzGAy3viUS1BsPRUSNwWAgYek+ktcdQ5ddiEWwG26TO3NxzPcErB2JTQ9/oDz1yfujJ3EZVx6hcm7IGuQ2Gqzae5K48jC67EIsW7vj80k/zLzKIxKyD0VxfuhaWu6ajCbAqX7PYfkBHJ9phcv4DgCo/ewpuJBCwmf7q3TUJK44iMrdGt8F/QHQ+DviPbs3V6ZswOONx43nIrg3MBgM7EtYyrHkdRTqsnGzCKaz22S+vziGkQFr8bcpr1Mx67AbT3p/RHuX8nSYNeeGoJHb4GnVnsOJKynUZeNu2Zp+Pp9ga1aebhGVfYi154cyueUunDQBldpQF+dwIGE5rRyfoYNLeV0Ve7UfKQUX2J/wWZWOmoOJK7BWudPfdwEAjhp/envPZsOVKTzu8YbxXAQPDz/88AN2dnY0adKE9PR0lixZQnR0NBMmTGho0wQCgUAgENwFTqVsQqOwxU7tQ4Euk0Pxq8gqiiPE9dmGNk0gqBceCkdNyjdHiV+6F+9ZvdA+6kf+2SSi3ttWo7XZByKRqhU0/XYUZfklhL+ymfBXtxC0cXytbAhtPLdaGZ9P+uHwdIsK54rjsyhJzMamu2krWZsn/En9/gTF8Vmo3K0rXJt7NBbb3qZfym16lOvJCY0Vjpp7jKMp37A3fim9vGfhp32UpPyzbIt6r0ZrI7MPoJCqGdX0W0rK8tkc/gpbwl9lfNDGWtkwN7RxtTL9fD6hhcPTFc5lFceTXZJIExvT9sz+Nk9wIvV7sorjsVZVnJ8bm3uUANveJmNN/nVOxeaECkfNXSY2NpZmzZpVOj969GhWrFhR6XxdkJ2dzZw5c4iLi0Oj0dC8eXP27NlD27aVO6gFAoFAIBDUDVlF8Sw91rXS+ZZOgxnY5JN6taGoLJe/YxaTXZyIQqrGybwpzwdvwN2y4k6MAsH9zkPhqEn4/CCOz7Q21nJR+9hRmpZH9Pvbq10rtzLDb/EAJHIZAK4TOxH51u/oi3XUprNViz+rL86kdLCodK40pbwwpsLRVEbpXF6zoiQ5t1JHTUlqLgon01omMnMVUnMlpSk51doluLscTPic1o7PGGu52Kl9yCtNY3v0+9WuNZNbMcBvsTFXtpPrRH6PfAudvhi5tOb1lya2+LNaGQulQ6VzeaXlxbUtFKbtGC3/bcWYW5JcqaMmtyQVS4VpdJpKZo5Sak5O6YNftLs+6qrcCa6urpw8ebLSeSsrq3q3YdKkSUyaNKne9xEIBAKB4F6gPuqq3AmWKmemtv2r0vna1ky8Hdq7PmdSe0cgeNB54B01utwiShKzsQzxNBm3alezt/KaZk5GJw2A0lULBgOlaXmo3Cp2jFSEupFdjWUrpLJaQtfGq++6VsFaQHI7CwX1RZEul+ySRDwtQ0zGvaza1Wi9k6aZSUEzrdIVAwbyStNq1XLPTt2oxrIVYaDiz+v18dv7wNakvaCgbpHL5fj5+TW0GQKBQCAQCBoImUR+x8+GAoGgdjzwjhojt/n97kYnzY16DPraFWG+09Qnxb+RM6Wppi1nrx0rnSr3ZCsdLSlNyTUZK8svRl9QgsKx/j3ggtvh9j6wt1adL9djMOhrpedOU58sFeWRM3mlqSbj144tlZXXc7JUOpJ7U+RMcVk+JfoCLG+K0BEIBAKBQCAQCASCB40H3lEjtzRD6aol91gsDoOuO0Fyj9/dotV3mvqkcrdG6aol6+8r2Pa6Xm8mc9dlVO7WlaY9AVi28yRrT7jJWObOKwBYtfesaImggTCTW6JVuhKbe4wWDtfbGMfm3t0OQHea+mStckerdOVK1t8E2PYyjl/O3IW1yr3StCcAT8t2hGftMRm7krmzfM6q+lb0gnsTiUTCsmXLmDp1ao3X7Nmzh27dunHmzBmCgoLq0TqBQCAQCAQ15d29rvT1+4iObjWv2RmZdYivTg1hWtu/cTKvv4YWAsGDwgPvqAFwm/II0R/8icbfEe2jvhScSyZx1eHyybuU+nOnqU8SiQS3qZ2JnrkdTVNHtJ19yT4QSeqP/9Bo3lNGueKkHM4P/wbPt5/Ark9TAFwnPsKZvquIfOs3nMe3pzgui+jZ27Ef1FwUEr4HecRtCn9Gf4Cjxh9f7aMkF5zjcOIqgLuW+nOn4a0SiYTOblPZHj0TR01TfLWdicw+wD+pP/JUo3lGuZziJL45P5wnPN+mqV0fAB5xnciqM335LfIt2juPJ6s4ju3Rs2luP0gUEr6PSUpKqnU9m06dOpGUlIS9vX09WWXK8uXLWbp0KbGxsXh6ejJ9+nSmTJlS5Zq1a9cybty4W8ZXr17NCy+8UF+mCgQCgUDQYLzV8SQqWeUvmCvC06otb3U8iUZxd757HE74msMJX5FVlIC1mRud3F6gg9ut9+ubicg8wB9R80jJu4BKbkkLxwH0avQOCpnaKPN/R9qRVRxvss5K6cKbHU8Yj/9J/omNl2bcon9gk/8jxOV699Oa6BI8nDwUjhqn59qhyywk/tO9RM/5A4tWbni925PLL/2E1Oz+uQTOz7XDUKYncdVhomf/gdJNi9fs3iatuQ26Mooi0ijLKTKOmQc603TdaGLm/8XpXiuQWZph3z8Qz3d7NsRpCKqhndNzFOoy2Rv/KX9Ez8HNohU9vd7lp8svIZeaNbR5Naad83PoDWUcTlzFH9Gz0Srd6O0126Q1d5lBR1pRBEVl14taO5sHMrrpOv6Kmc+K070wk1kSaN+fnp7vNsRpCOoIZ2fnWq9RKpW3te52+O9//8v06dNZsmQJPXv25K+//uKVV15BqVTy4osvVrs+IiICjUZjPNZqtfVprkAgEAgEDYalsvap6HKp8rbW3Q6hid+wLXwWT/rNxs/mMcIz97E1fCYyqdLESXIzSXnn+ObMaFo7D2Ow/xIyi+LYfOk1CkozGNb0cxPZdq7P8bjXdUeMFNnN6gB4rd1hEyePWQWFl2uqS/Bwcf94Ke4AiUSC+4yuuM/oahxL/SkMADPf629qOybMMVkXuOFWr6tNt8YmctpOjW5ZV5+4jO+Ay/gOlc6bedhUaI+2iw8tukyoT9MEdYREIqGr+wy6ul//gx2W+hMA9ma+xrE5HRNM1o0L3HCLrsY23UzkGmk73bKuPungMp4OLpWHxdqYeVRoj4+2CxNadKlP0wR1hMFgYO7cuXzxxRdkZmbSrl073nzzTZ566il+++03+vbtC9ya+tS1a1fs7e3p0qULixYtIjMzkw4dOrBy5Up8fHyAu5f6ZDAYmD9/PuPHj+fll18GwN/fnzNnzjB37twaOWocHR2xsKjd20WBQCAQCO4lDAYDe2KXEpr4DYW6bNwtg3nUYwrrzj7Ls0HfEGDXA7g19enLk4PRKGzx1rbnQPwKCnXZeFi2ZmCTBdiqy6Oh71bqk8FgYG/sMlq7PENHt+cBcND4kZJ/kT0xS6t01ByIW4GNmTsDmywAwMncnyf9ZvPzhSk84f0f47kAKKVmNXI8mSvtUcnMq5SpqS7Bw8VD4agpTc/n6sZTaDv7INMoyQ2LJ3beX9j0CkDlUv+tZQWC2pBfms6pqxvx0XZGKdMQnxvGX7HzCLDphZXKpaHNEwhM+OKLL/jwww9ZvHgxPXv2JCwsrMZ1aHbu3IlGo2Hbtm3k5eUxZswYxo0bx969e2tlQ00cJCtXrmTUqIofzmJiYoiLi+Opp54yGe/bty+rVq0iJiYGL6+q0+5atGhBfn4+fn5+vPTSS4wZMwaJ6KonEAgEgvuI0MS17I75lCd9Z+Fn8xhJeWf5LbxmEc0RmftRyNQ81/w7isvy2XDxFTZemsGLwZtqZcOc/dV3mhzQZAHBThU3tMgqjie7OBF/2+4m4/62T3As6Tsyi+KxMau4VmJ0dijN7PuYjAXY9TTO3eioCUvZwD/JP6NR2OBp1Zbu3q9jXYHeZce7U1JWgJ3amxCX0bRyGnrL80FNdQkeLh4KRw0SCZk7L5Pw2X7KCkpQuWpxGN4K9xmPNbRlAsEtSJBwOXMn+xM+o6SsAK3KlVYOw3nM/dY8V4Ggofnkk094/vnnjbVcGjduTEpKCtOmTat2rbW1NV9//TVyefmt6PXXX2fixIkUFxejUqlqbMPJkyerlXFyqrzTWFJSEgAuLqaOUFdXVwASExMrddT4+/uzZs0aWrRoQVlZGVu3buXFF1/k3LlzLFiwoKanIBAIBAJBg7Mv7nPauIww1nKx1/iQV3qV38Pfr3atmdyKp/0XGzuQdnafyK9X3kSnL0Yurfk9fWrbv6qVsVBU3tAit7i8c+jNHUatVM7/zidX6qjJLUm9JbJFJTNHKTMnt+R6R9KObuNxsQjCQulARmE0u2M/ZfmJXkxt8yfWZm4A2Kt9Gey/BCfzphgMei5l7GTL5TdIzb9Eb9/3a6VL8HDyUDhqFLYaAn8e29BmCAQ1QqOwZWzgzw1thkBQLTk5OcTFxfHII4+YjHfpUrO0tZYtWxqdNAAeHh4YDAZSUlLw9Kx5Rzo/v+rfvlWFwWCocryqyJiOHTvSsWNH43FISAilpaUsXLiQWbNmYW5edbizQCAQCAT3AkW6XLKLE/GyCjEZ99LWrOOms0Uzo5MGQKtyxYCBvJKrtYoOudOGFgYquadfG7+daNebnhM6e1zv5utk7o+Xth0LQ9tzNOlbejZ6CwBPbVs8tdfriLpbBVNm0HEgbgWPe7+GUqapsS7Bw8lD4agRCAQCQf1xuyk+CoWiQj16vb5Weu409ela5My1yJprJCcnA7dG2lRHx44dKSkpISEhgSZNmtRqrUAgEAgEDcntJu3KJBXf0ytznFTGnaY+GSNnboiAAcgrSQVujbS5EUulI7n/yl2juCyfEn1Bles0Chvs1D5kFsVWabenVRvKDCXkFCdhr/GtUKamugQPPsJRU4ecG7IGuY0G/9XDG9oUgeC2WHNuCBq5DcP9Vze0KYL7ACsrKzw8PDh48CAjR440jh88ePCu2nGnqU9eXl54eHiwfft2BgwYYBzfunUrXl5e1danuZkTJ04gl8tr7eARCAQCgaChMJNbolW5EpNzjJY3OEFis4/dVTvuNPXJWuWOVuXK5YzdNLPvbRy/lL4La5V7pWlPAN7a9lzJ3A3MuWHdTuNcZRTpcskojMbPpuqI4oTc00gl8iqdPjXVJXjwEY6ah5TCqHSi3v6dgitX0WUUINeqsWjjjsfrj2Pe1PSPR2FEGnH/9zfZB6Ioyy9G6WKF29QuOI1s00DWCwRQqi9ia+S7pBScJ7XgMjpD0V3taCUo58033+S1114jKCiIHj16cPLkSRYvXgzcfqRNbbnT1CeJRMLbb7/NtGnTaN68OU888QS7du3iyy+/5IsvvjDKJSQk0L17d+bPn8+gQYMAmD17NiEhITRp0gSdTse2bduYP38+kyZNwtLy1hacAoFAIBDcqzzqMYXtER/gZB6An82jJOWd42D8qn9n7849/U5TnyQSCY95vszv4e/jbB6Ar00XIjIPcDz5B/o3nm+Uyy5O4utTw+jp8w6B/xYQ7uwxkf/+8xS/XH6Ljm7jySyKY2vELFo6DjIWEo7NPk5MzlF8rDujUdiSWRjDzuj/AyDEZbRR/67ohbhZBmOv9kFvKONyxi72xS6nvesYVHKLWukSPJwIR81DikQuxa5vIJ7NXVDYm1OSkkf8kj2cH7qWVgenIdeqASi4lMrZQV9h1zeQgHWjUDiYU5KcC/rahTEKBHWNwaBHKpER7Dic9MJIQpO/amiTHkomT55MRkYGH3zwATNmzKB9+/YsWLCAIUOGoFarG9q8GjNp0iR0Oh2LFy9mxowZeHp6smTJEpPW3KWlpVy6dIns7GzjWG5uLi+//DJJSUmoVCr8/Pz47LPPeP755xviNAQCgUAguG3au46lQJfF3zFL2BY+G3erVvTyeY8fz7+IQmrW0ObVmPauz6E36DgYv4ptEbPRqtx40ne2SWtuvUFHWmEExboc45iLRSDPNf+WP6LmsfxET8zkljR36E9vn/eMMjKpkvNpO9gb+zklZXlYKp3w0rbjaf/FJl2hisvy+T38PXJLUpFLlNiqvXnK70PauoyotS7Bw4mksiKKd4LcWrPBe1avwY7DW9WZzpxjscTO30nB+WQMOj1KVy2ukzrhNKI8qiN53TFS1/9DUWQ6yKSYN3XC8+0nsGzjYdRxLTXJso07SauPoMsuxLqbH76LB5J7tFx/UVQGmkBnfBcNQNO4PKwu+1AU54eupcmq4SSvCSU3LB6FjQbXiZ1weaHjLfpvTH3KORpD3MLd5IUlIFXJsWjtjvfMnqj9ynWX5RUTPXsHmbsuo8sqRG6txrKNB/5fPlNn166m5J9L5nTP/xK4cRxWHbzLz2noWuTW6ruSzpW5+wrh0zYdKU3P71i9dN2jlJl//rjHG5M7ub5UL/pjc46xM3Y+yQXn0Rt0aJWudHKdRBun8j/Yx5LX8U/qetKLIpEiw8m8KU94vo2H5fXIpWupSe6WbTiStJpCXTZ+1t0Y6LuY2Nyj7IydT0ZRFM6aQAb4LsJB0xiAqOxDrD0/lOFNVhGavIb43DA0Chs6uU6ko8sLt+i/MfUpJucou+MWkpAXhlyqwt2iNT29Z+KgLo9iKC7LY0f0bC5n7qJQl4Vabo2HZRue8f+yXq5jRRxLXsfvUW/flYiaOUe8dHqDzspgMBTerg6JRPJocHDwr2FhYdq6tO1eYe3atYwbN474+Hjc3ETHgvsZGxubgqysrMYGgyGxoW0RCASCBwmJROJqJre68v4jFzUNbUtV/JP8ExsvzeA/HU6gVYmU3oeRuQcD8wt0mc0MBoMonHMXuS8iagxlei6O/QGHQc3xXdAfiVxKYVQ6hmLddRldGR5vPI66kR1l+SUkrjzEhVHfErzvZZSO18PPs/dHILc2o+n6MZQk5XB54s9cfulnDKVl+Czoj1StIGLGZsJf3kiLHRNN7IieuR3P93rg80k/MnZcIHrOHygcLLEfEFSh3TlHYzg/Yh0eM7rSaO5ToDeQuOoQZwd9TfDeqShszYldsIvcf+Jpsmo4KlcrSq/mk3MkusrrEf/ZPhKW7a9SRuWuJXj31Gqu7HV02YWkfH8chb05mn9Tn0oz8sk5FIXnW9259OJ6ckJjUdibY9s7APdpjyI1U1SjVXANvaGMHy6OpbnDIPr7LkAqkZNeGIXOUGyUKTPoeNzjDezUjSgpy+dQ4kq+vTCKl4P3mbQKjMjej5ncmjFN15NTksTPlyfy8+WXKDOU0t9nAQqpms0RM9gY/jITW+wwsWN79Ex6eL5HP59PuJCxgz+i52CpcCDIfgAVEZNzlHXnR9DVYwZPNZqLAT2HElfx9dlBTA3ei7nCll2xC4jP/YfhTVZhpXIlv/Qq0TlHqrwe++I/Y3/CsipltCp3pgbvru7SChqYq1ev8t1339G9e3fMzc0JDQ3lzTffZMCAAcJJIxAIBALBfUR+STonUzfia90ZhUxDfM4/7IicS1O7XsJJIxDcZe4LR01ZbjFlWYXYPtkMtZ89AGbetiYyLuM7mBz7LRnI0abzyfzzEk6jr7dGk9to8Pm4HxKZFE1jB+z6BpL6/QlaHXoFM69ynS4TOhE+dSOlGQUobK87uZ3HtcNhUAsA3KZ0Ie9kIolfHKjUURO3cDeOQ4Nxm3q9GJTv//Xnnz1LuPq/U7hO6ERxXBYWLVyxCilvRatys8YiuOovN07PtsWuX2CVMlKFrMr5a1ye/D8y/7yEvrAUdRMHAjeNN6Y9FUVnlp/Hp3txm9oF91ceozAinehZ2ylJyMZvacXV1gW3UlyWS2FZFs1sn8T+30h0WjaKAAAgAElEQVQUWzNvE5kOLuNNjgf6LWH+0aZcyvyTtk7X81Q1chv6+XyMVCLDQdOYQLu+nEj9nldaHcLWrDxMspPLBDaGT6WgNAON4vq/lXbO42jhUF5bo4vbFBLzTnIg8YtKHTW74xYS7DiULm7XnX79ff+PJf/s4dTV/9HJdQJZxXG4WrTA8992jtYqN9wsgqu8Hm2dniXQrl+VMjKpcATeD0ilUn7//Xfmzp1LXl4enp6ejBs3jpkzZza0aQKBQCAQCGqBRCLhYvpO9sQspaSsAK2ZG22ch9PNa0ZDmyYQPHTcF44aubUap9FtuTDqW6w6eGPVwQub7k0wD7ru2c09HkfC5/spuJCCLrMQg96AvrCU4rgsE12aAEckMqnxWOlogcxSZXTSlI+VR+CUpuWZOGos25vmClq18yTm78sYDIYKi2bmhSWQeyyWqxtPm4zri0opjEgDwHlcey6/+BMnTyei7eSNtrMP1t0aI1VV/qtR2GhQ2NRNlKT37N54vNaN4oRsElcc5NLz6wna8jxyazWUlbfItenWGI8ZXQEwD3JBX6wjYsZmvGb1QmFrXid2POio5da0dRrNtxdG4W3VAS+rDjSx6Y6L+XUnX1zucfYnfE5KwQUKdZkYDHpK9YVkFceZ6HLUBCCVXHfEWSgdUcksjU4awBiBk1eaZuKo8bI0rVjvadWOyzF/V/oZTsgLIzb3GKevbjQZL9UXkVYYAUB753H8dPlFEk+exlvbCR9tZxpbd0MuVVV6PTQKGzQKm0rnBfcPdnZ27Nq1q6HNEAgEAoFAcIdoFLY83/LnhjZDIBBwnzhqAHw+6YfLix3IPhBJ9sEo4pfsxXlsO7xn96Y4IZvzI9Zh09Mf38UDUThYIJFLOdv/S/SlZSZ6JPKbIk0kkgrG/v3vnRbM1RtwHhOC09h2t0zJLcu/xFo/6kvrozPI3h9JztEYIt/dikytJOjXF0ycRDdSl6lPSkdLcLRE7WuPVTtPjgV+Qur6f3Cd+AhKFyug3Ll1I+bNylOjiuOyhKOmFvTz+YQOLi8SmX2AqOyD7I1fQjvnsfT2nk12cQLrzo/A36YnA30XY6FwQCqR8+XZ/pTpS030yCSm/2wlSG4Zu/YhNqC/I5sN6AlxHkM7p7G3zKnk5Q5NX+tHmdH6KJHZ+4nJOcrWyHdRytS8EPSriZPoRkTqk0AgEAgEAoFAIBBUzH3jqAFQ+zmg9nPAeWx7EpbtI27RHrxm9iTvZAL6ghK8Z/ZC6VT+5bEoNhNdRkGd7p97LNaYogTlBY41fg6VtqA1D3Yl/3wK6kZ2VeqVa9XY9Q3Erm8gblO6cKL1QrJ2X8FhcMsK5esy9elmDBjQ/1v7R+VujcrThoLLV01krh2rPERERG1xUPvhoPajvfNY9iUsY0/cInp6zSQh7yQl+gJ6ec/EUlnuCMssiqVAl1Gn+8fmHjOmKEF5gWMHjV+ln2FX82BS8s9X2ypRLdcSaNeXQLu+dHGbwsITrbmStZuWDoMrlBepT4K6oGvXrtjb27Nhw4aGNkUgEAgEAkE98+XJwWgUtowMXF29sEBwn3NfOGoKo9JJ+e44tj38Ubpp0WUVkrknHLWfPRKpFLWvHUgkJK48hPNzIRQnZBM77686L3abvOYoKjct5s1dyfjjAhnbL9B4+ZBK5T3/053zw78h/NUtOI8JQW6roSQxm8zdV7B9wh/LEE9i5+/EvLlLeUqWQkbaljMgkRhr8VREXaQ+Xd14CiQSzJs5IbNQURSXRcKyfUikUuz6X0/H8Xi1K+GvbiFx5SFsevpTFJFO7Ny/cBjeqtKIH8GtpBdGcTzlO/xte6BVulGoyyI8cw/2aj+kEil2al8kSDiUuJIQ5+fILk7gr9h5dd4K8WjyGrQqN1zNm3Mh4w8uZGxnSOPllcp39/wP35wfzpbwVwlxHoNGbkt2SSJXMnfjb/sEnpYh7Iydj4t5cxw1AcgkCs6kbUGCxFiLpyLqKvUpteAyZYYSckqSAEjKPwuAVukmUqsE9xxbtmzh448/5vz588hkMoKCgnjvvffo1atXQ5smEAgEAoGgDkkvjOKXy2+RWnCFgtIM1HItHlZteML7DZwtmhrlNlycTljKrelmr7Y7WO2LUsGDzX3hqJFplBTHZnLl5U2UpuUhtzLDqoM3nkvKi6JqApzwWdCPhGX7SV57FLNGtni99QRR722rUzu8Z/Ui6etQ8k4moLDR4D2zV6WFhAGs2nsRuGk88Uv2cH7EOvTFOpSOFliGeKL4N/JHaiYn/tO9FMWWF+5V+9nTZMVQLFrWb7cUiUJG0qpDFEakG+2yau9F860vmkQAOQwNxqA3kPjfg8R+sgulixUOw4Nxn/Zovdr3oKGUacgsjmXTlZfJK03DTG6Ft1UHBnkuAcBJE0A/nwXsT1jG0eS12Jo14gmvt9gW9V6d2tHLexahSV+TkHcSjcKGXt4zKy0kDOBl1Z7xgZvYE7+EdedHoNMXY6F0xNMyBEtFeeSPXGrG3vhPySwq79hnr/ZjaJMVuFlUHBFWl3x/8VmyiuONxytOl3/hHei7mFaO9d9SXiCoKaGhoQwePJgZM2awbt06dDodixYtol+/foSFhREYWHWUpEAgEAgEgvsHqUROkEM/XC2bY6GwI7cklb9jFvPVqSG82v4QarnWKOts3oyxLX4wWW+uqDojQ/DgIzEY7rAOSwXIrTUbvGf1Guw4vFWd624Isg9FcX7oWlrumowmwKmhzXlgydx9hfBpm46Upud3bIj9lTLzzx/3eGNyJ9eXGmL7eiUq+xBrzw9lcstdOGkCGtqc+5o5R7x0eoPOymAwFN6uDolE8mhwcPCvYWFh2uqlG4aDBw/y9ttvc+rUKXQ6HR4eHrzxxhs8//zzAKxYsYKvvvqKy5cvI5PJaNmyJfPnz6dDh+sd+K6lJnXo0IFPP/2UzMxMevfuzZo1azhw4ABvvfUW4eHhBAcH89VXX9G0afkbpj179tCtWzc2bNjAsmXLCA0Nxd7entdff51XXnnlFv03pj4dOHCAWbNmERoaipmZGR06dGDhwoUEBJR/7nNzc5kxYwZbt24lIyMDW1tbOnbsyKZNm+r1ei5atIh3332XwsJCY6phTk4OWq2Wb775hjFjxtTr/reLjY1NQVZWVmODwZDY0LYIBALBg4REInE1k1tdef+Ri/dEiHpM9lH+jJpPUt559AYdWpUrXTwm0dZlJAChies4kfwjaQWRSCUynM2b0dPnbTyt2hh1XEtN8rBqzaH4LynUZdHEthtP+y8hJvsof0TNI6MwCheLQAY1WYyjeWMAIrMO8dWpIYxotpojCV8TlxuGucKGzu6T6OT+wi36b0x9is4OZVf0IuJz/kEuVeFh1YY+vu/joCnXXazLY2vELC5l7KKwNAu1whpPqzaMCvzqblxWE5LyzrH8RA9eaLmJRtblz0sbLk4nJf8iU9rsuOv21JS5BwPzC3SZzQwGQ2xD2/IwcV9E1AgEAoHg7lFWVka/fv0YNWoUq1evRi6Xc+XKFYqKiowypaWlfPjhhzRu3Ji8vDwWLVpEr169uHTpEs7Ozka5v/76CxsbG/766y/i4+MZNmwYQ4YMoaSkhNWrV6PRaBg7diyjR4/mxIkTJna88sorLFiwgFWrVrF582ZeffVVnJ2dGT684mipAwcO0KNHD2bNmsXy5cvR6/UsXryYLl26cOHCBezt7Xnvvfc4cuQIGzZswMPDg5SUFPbt21fl9Zg3bx7z5s2rUsbLy4tz585VOt+lSxdKS0tZvXo148ePp6ysjOXLl6PVaunatWuVugUCgUAgqE/0hjK+PTuWlo6DGNjk/5BK5KQXRqHTF90gU8oT3v/BTt2IkrJ8DsSvZO3pkcxot9/YbRQgPHMfarmWcS3Wk1OcyI8XJvLj+Rcp05cyqMn/oZCq2XhpOv+7OJUpbf4wsWNr+Ex6+7zLwCYLOJ+2nW0Rs7FQOtDCseLo7+jsUNacHsHjXjPo5zcXA3oOxq9k1clBTA/Zi7nCjr+iPyEu5x9GNluFVuVKXkka0dlHqrwee2I+Y2/sZ1XKWJu580rInmqu7HUKddkcS/oOc4W9SeoTQFpBOB8fbo1UIsXJPICuntPw0t7ajEbwcCEcNQKBQCAwIScnh8zMTAYPHoy/vz8Avr6+JjIvv/yyyfGaNWuwtrbm119/5aWXrkel2dnZsWLFCmQyGU2bNmXo0KGsXr2aiIgIfHx8AHjttdcYNWoU6enp2NldD/WdOnUqI0eWv8l78803OXbsGJ988kmljppZs2YxduxY3nrrLePY6tWr+eOPP1i3bh2vvvoq0dHRtG3blkceeQQAT09PQkJCKtR3jYkTJzJs2LAqZRSKqmuitWvXjm3btjFmzBgmT56MXq/H1dWVP//8E09PzyrXCgQCgUBQnxTrcinUZRHo8BQOmvIag3ZqbxOZjm7PmxwP9l/Ch2kBXEj7k3auo43jGoUNA5p8glQiw9G8MUEOfTme9D2vtTuMrdoLgM7uE/j54lQKSjNMOoR2cBtLS6enAXjUcyrxuafYF/d5pY6aXdGLaO00jMc8rz+TDGyykCtHQghL3kBnjwlkFsXhZtnS6PiwNnPH3Sq4yuvRzvVZmjtW3fRCKqlZLdSfzk/iQvqflOoLcdQ04aXgzSZpT41tH6OZfW9szbwo1GVxNHEdq08OYnTQWgLsetRoD8GDiXDU1ABtp0Z0TJjT0GYIBLdNI20n5nRMaGgzBPcJNjY2TJgwgV69evHYY4/x2GOP8eSTT9Kq1fV01sOHD/Pxxx9z+vRp0tPT0ev1FBQUEB0dbaKrefPmyGTXu9C5uLhgZWVldNJcGwNISUkxcdR06dLFRFfnzp3ZunUrBoOhwk5loaGhHDhwgG+//dZkvLCwkEuXLgHlzp/Bgwdz/PhxunXrRvfu3enTpw8qlarS62Fra4utbcWt5mvKlStXmDBhAqNGjWLUqFGUlZWxcuVK+vbty4EDB2jSpMkd6RcIBAKB4HZRK6wJcXmWtadH0si6A97ajvjbPo6rZXOjTGz2cfbGLScl/wIFpZkYDHpK9YVkFcWZ6HIyD0AquX7ft1Q6opJZGp005WPlpSTyStJMHDXe2vYmury07biUsavS+358zj/EZB/lZIpp98dSfRFphREAdHQdxw/nX2TpsVP4WHfC16YzTWwfRy6t/L5fV00vAJ70m0N379fJKk5gf9x/+e7ceCYE/4JaYQ1AS8dBJvLe2g5kFyeyN3aZcNQ85AhHjUAgEAhuYcWKFUyfPp1du3bx999/M2fOHKZOncrixYuJi4ujR48e9O/fnzVr1uDk5IRCoaBjx46UlJSY6Lk50kQikVQ4BqDX6+/IZr1ez+TJk5kyZcotc1ZWVgD06NGD2NhYdu7cyf79+5kyZQrm5uYcPnzYxEl0I3WR+vTRRx/h5OTE4sWLjWMhISE0btyYZcuWsWzZspqcokAgEAgE9cLAJp/wiPsLRGQeIDLrILtjFtPBdRxP+s0mqyiBNaefIcC+J0/7L8FC4YBMKmdFWD/KDKb3fdlNkSYSJMgkN33l/Pe+b+DO7vsG9LR3fY4ObmNvmVPJyhu3+Nk+xhsdjhGRuZ/o7FB+vfIuSpmGia1+NXES3Uhdpj5ZKh2xVDpir/HFS9uOuQebcSJ5PZ09JlYoL5FI8LBqzanULdXqFjzY3LeOmvDpmym4lEqL7RMa2pQaEz59M1f/dxIAlwmd8J758LRkjVu0m/jFewCwfbIZ/qsf7o48m8Onk1pwiQkttje0KTVmc/h0Tl79HwCdXCbQy3tmA1tUN8w6fL3Dmii2bEpAQAABAQFMmTKF+fPnM2vWLBYuXMjRo0fJz89n0aJFxmiYqKgo0tLS6nT/gwcPGlOUrh03bdq0wrdqUO74OHXqFH5+lbeGB7C2tmbIkCEMGTKEt956C1dXV7Zv387o0aMrlK+L1KeCggKTyCIofxiTSqXUR1F/gUAgEAhqi4OmMQ6axnRwG8fe2GXsil5Ib9+ZxOeepERfQB+fWVipyqNhMgpjKSjNqNP9Y7KPmdRmic0+hoPGr9L7vptlMMn556ttY62Wawly6EuQQ18e9ZjKJ0dacTljN8FOgyuUr8vUp5sxAKX64iplEvPOYq2q3w7Agnuf+9ZRc7+iaeZM0+9HI9MoTcazD0QSM38nBRdSkFuqsBsQhOfbPZCpa/dHIOOPiyQs309RVAZl+cUoHS2xfqIJHq91Q2FrWlQ+a284Ccv2k3c6EfQGzBrZ4bOgH5at3Gu1Z1lhCbHzdpL+61l0ecVoApzwercH2k7X/2i6TuyE07NtufTCT7XSLbi3cNY0Y3TT71HKTD9LkdkH2Bkzn5SCC6jklgTZDaCH59soZOpa71FXulILLrEnfgkp+edJL4rCy6o94wI33CL3epsw4nKP89PlF2tt64NKeHg4K1eupF+/fnh6epKRkcGOHTsICAhAKpXi7++PRCJh0aJFTJ48mdjYWN58803U6tr/vqti+fLleHp60qZNG7Zs2cKmTZv44YcfKpX/6KOP6N69O+PHj2fSpEnY29sTFxfH9u3b6devH506deKdd96hdevWBAUFoVQq+fHHH5FIJMauUBVRF6lPTz/9NCNHjmTmzJnG1KcvvviCiIgIhgwZcke6BQKBQCC4E9ILozia+C0Bdj2xNnOjoDSTyxm7sdf4IZVIcdD4IkHCwfgVtHcdS1ZxAn9EzkUhNatTO44krsHazA1XixZcSN/BubRtDGv6eaXyPbzf5OvTw9h4aQbtXZ5Do7AluziRyxl/E2DXAy9tCH9GzsfVsjlO5v7IJEpOpW5BggR7TeUvdeoi9elkykZAgotFM5QyC7KK4tgT+xlSpLRw7A9AcVk+u6L+j2YOfdCqXCkozeRo4joisw4yotmqO9pfcP8jHDV3GYlcitLR0mQs/1wyF579DoehwfgtHkhxXBYRr/+CLqOAxstr9wAv15rh8kJHNP4OyCxUFFy5SvR72ygKT6PZT88Z5a5uOEXkO7/jPuMxvD98EplaQWFUOnJt7b9oRczYQs7haHwXDkDlaUPy16FcGP0dLba9ZGxnLjNXITNXIVXKqlYmuKeRSuQmlf0BkvPP8d2FZwl2GMpAv8VkFcfxS8TrFOgyGNJ4ea3016WukrICrJTONLbuxqmrGzBQcdSCpdIRtdy6VrofdMzNzYmMjGT06NGkpKRgbW3NY489xtq1awEICgpi1apVzJs3j+XLl9O4cWPmz5/P1KlT69SOxYsX89lnn3H06FHs7e1ZtGhRpYWEobymzf79+/nggw/o0aMHRUVFuLi40LlzZ2Pkj1qt5oMPPiAqKgoojxr6+eefadu2bZ3afjMjRoyguLiYZcuW8emnnxqLK2/evFl0fRIIBAJBg6KQasgsiuV/F6eSV5KGmdyKRtYdGez/KVBed2ZAkwXsjV3GkYS12Gka0bPR2/x25d06teNJ39kcTviK+JyTaBS29PGdVWkhYQBv6/a8GLyZv2OWsOb0M+j0xViqHPGyamesgyOXmfF3zBIyi8o7Szto/Him2UrcLVvWqe03I5MoOBC/krSCCKNd3toOTGq9zRgBJEVKasEVTp3fQmFpJmq5NU7mAYxv8TO+Np3r1T7BvY+kPkKu5daaDd6zeg12HN7KZPzqxlNEvPYLbU68hsLO3DieezyOswO+pPmOCVg0dyX993MkfXmEgitXQadH3dge9xldsel+vdjizalPcYt2k7zmKCFn3zTK6ItKCfX9CN/FA7lmi0GvJ3HlIVK//4fixGyULlbY9wvEffpjSM1uL4StplSWrnXl5Y3knUyg1f5pxrG0LWe4MmUDrQ69gpnXnb3JTfryMDEf/kn7qPeRSKWU5RVzImQxHv95HJdx7atXUAVF0RmEPbIUv+WDcRjUwjge9ugyLFu54bf0aRP5c0PWILfRVJj6lLn7CuHTNh0pTc/veEdG3SZKmfnnj3u8MbmT60sVzp+6upFfIl7jtTYnMFdcr2URl3ucL88OYELzHbhaNOdc+u8cSfqSqwVX0KPDXt2Yru4zaGLT3bjm5tSn3XGLOJq8hjdDzhplSvVFfBTqy0DfxbRyLL9eeoOeQ4kr+Sf1e7KLE7FSuhBo34/H3KfX+VuNm6ksXWvjlZdJyDvJtFb7jWNn0raw4coUXml1CFszr5tVVUpd6rqR/12eRF7p1QojagCisg+x9vzQGqU+zTnipdMbdFYGg6HwtowBJBLJo8HBwb+GhYVpq5d++NizZw/dunXjzJkzBAUFNbQ5DzU2NjYFWVlZjQ0GQ2JD2yIQCAQPEhKJxNVMbnXl/UcuaqqXfrCJzDrEV6eGMK3t3ziZixT0e425BwPzC3SZzQwGQ2xD2/IwcVcjamyfbEbUe9u4uvEUri91Mo6n/hyGppkzFs1dAdAXluIyoROaJg4Y9AZS1//DxXE/0mLHBMybOd+RDVHvbCX7QBReM3uhCXCkKDqDqPe2UZKci9+ngypdF/nmb1zddLpK3VbtPWn63bO1tin3aCy2vU3/KNn0KHdK5YTG3pGjpiguk/TfzmH1SCMkUin/z959hzdVtg8c/540SZO26d67pZRCS2mZQgGBMkQBRVAQBIHXgeIAAUFBhjJEQRyoKGhZ6os/wPUiiCxBxDILQpHZ0gWlQHebrpzfH5Fg7KCFljCez3V5Xeac5zznTlJtc+e57wcg59fTVOTpUTnZ8Ge/peiTL6Pxd8RzZDvcBtQtu5wXf9YYb6z5jiVOsY25vOHYdcd9K2rmfD8/JU3lUNZa/pnMOXjhGzxtmuFtZ+yMX2YopoPXM7jZhCLLBg5c+C9f/zWSZyI34mnb7IZiWJ/0Gkm5v9ErYBruNmFc1ifzU9JU8kvP0z/kvWqv+/HMJA5nratxbn/7dgxruqrOMaXk7yHM+T6zY6FOxi71KXnxdUqu1OdcgiAIgiAIgiAIt6Obmqix0qpw7RdB1jcJpkRNRXEZl344gt/EbqZxbo+Y720f+Hovcrac5NL3R24oUVOSlkPmqv1E/PAkupbGPiwafyeC3ujNsaErCZjWq1Iflyv8JnbFa3SHKs9dcb0rckov5KPyMC+HsrK1RmGrpiwz77rm3N9qAWXZRcgl5Tj1bELjj6+WUOmTLwGQ/MbPBLzaHZumHuTsOM2pcd8hlxv490qompRdyEehUaG0N1/NofbQUZqZf12x36pUVloiXPuRkPWNKVFTVlHMkUs/0M1vomlclNsjZtf1CnydkzlbOHLp+xtK1OSUpLE/cxVPRvyAr64lAE4af3oHvcHKY0PpFTCt2u71Xf0m0sGr6u7ypud3nSty8ksvoFN5mB2ztrJFrbAlryzTYnMJgiAIgiAIgiDcjm56jxq3wdFkrtpHweEM7CK9ufxTIoaSclz/UTZTdOICae/voCAhnfJLhcgVMgZ9Gfq0nBu6d0FCOsgyiYOWm5/4u/xLf+ZStYkalasdKle7G7p/ncmYtq+rq/BvR2HQl1F8PIuUeVs4/fL3hH5iTCDIFcbn6zOmoykpZhvhRfHJLDI++71OiZoaK+euM/ZbWbTbYPZlriKj4DDedpEkXv6JckMJka5XV2NdKDrBjrT3SS9IoLD8ErJcQZlBT44+7YbunV6QgIzM8kTzsrErvVcu6c9Um6ixU7lip3K9ofvXnYxEff0M1Odcwq2uS5cuYickQRAEQbhLBDt2YPa9osJWEP7ppidqdNG+aMPcubD6IHaR3lxYfRDnnmGmBElFcRmJg5ZjE+ZB8JwHUHvaI6mtOPH0N8ilFdVPrJAqZQ0MZebjZYPxfNMvH0flVjnpova0r3b6hix9UrvrKPvX6pOKwhIMRaWo/tV4uLY0/sZO5Tah7qjcbDk6II6CZ2Owi/Q2Pc8rjX6vsGnqwaX/JdYtdg8dBn0Z5Xl6s1U1pRcKULvf5MTWTeCri8ZdG8bBC6vxtovk4IXVhDn3NCVIyiqKWZ44CA+bMB4InoO92hMrSc03J56mQi6tdl4JRaVmtxWGMrPHsmwA4PGmX2Kncqs0h726+tVmDVn6pFO7k/+v1S4lFYWUGorQqdyruarh5xIEQRAEQRAEQbgdWWTXJ/dHo0n7YAdeI9uR93syYSuHms4Vn8yi7EIBfksGo2vtB0B5np6S1Gw0gdX3alG72lKep6eiuBQrrXHr68LD58zG2LXwBkmi5Gw29m3r1uuiIUufdG39ydl+yuxY9uaTgDH5c6OuJKgMJeXGOdsHgCRRfPICDjFXt9AuPpmFtX/ddr+xb2d8HXO2ncT1weam4zlbTpjO3Wmi3R9lR9oHtPMaSXLe7wwNW2k6l1V8koKyCwz2W4KfzriLjL48j+ySVJw1gdXOaat2RV+eR2lFMeq/t6E+V2ieGPS2a4GERHbJWQLs29Yp5oYsffLXteVUznazYyezNxvP2detWXV9ziXUnxEjRnDkyBH27dtn6VBqbcSIESxfblw9OX78eObPn2/hiG7clSbLAC4uLly8eNHCEQmCIAh3qjV/jSWz8C/GtNpo6VBqbc1fYzmY+Q0AHX2foXej6RaO6Oa5m5/7ncoiiRq3gS1ImbuZk2PWoPbU4XhvI9M5a19HJI2S88v3oHS2oTy3mNR5W645p33HYCSFxNk3NuH1dHtKUnNIeWuz2RhNgDMej7ciacZGKorLcOgQhCzLFJ/MImf7KRq93a/a+Ruy9Ml7dAx/9vmMM5N/xHNUO0pSc0iesQHX/s3r3Eg47f1fsW3ujSbACclKQeHR86TM+QVtmDu6aB8ANH5OuD0aReq7v6LysMe2qQc5v54i6/8O0eid6l+DqmgCnXHpG07yjI1Y2Vlj7efI+S/i0afm0Hjxo3Wa63bRwm0gm1PmsubkGHRqTxo53ms652jti1LSsOf8cmyUzhSX57Ildd415wy274gkKdh09g3aez1NTkkqm5NU00oAACAASURBVFPeMhvjrAmglcfjbEyaQVlFMUEOHZBlmazik5zK2U6/Rm9XO39Dlj7FeI/msz/78OOZybTzHEVOSSobkmfQ3LV/nZv/1udc5YZSsopPAPydBCvkXKFxVy03bShKhbpO8wm3nxYtWrBx40ZsbW3Njm/dupXJkydz+PBhHBwcGDx4MG+99RZarfa675WQkED79u3R6/Xk5+djZ3f9vy82bNjAAw88gLOzs1kypkOHDpw7d4758+ebtkoXBEEQBOEqT9tmjIj8CrXCvJ3F6ezf+DlpDpkFx7BW6oh0f5BeQa+hsqrb7/7MwuNsO/su5woSuVScRKBDO56MWntdsSZe3MiOlI+4VHyGkopCdGp3mrh0p3vghGrbGaxOfJbDWd9XSsb0CXmDXsGv8cmB3tcVi3DrsUiiRuVii1OPUC7/dAyfFzubdiMCUDnbEPrJI6TM2cyh2I+w9nbA54VOyOWGGufUBrnQ6L3+pM3fxoXVB7Ft5knQzN4ceehzs3FBcx5AG+pG5oq9JM/YiEJthSbAudKuSzeTbbgnTVc8ztm5v3C412KsdBpc+4XjP6Wn2bijA+MACF8zstq5DCXlnJ25kZL0XFBIWHvZ49InHK9nOiAprUzjgt/qQ+o7W0maup6KHD2aYBcaLXjQbNen3N+TSHxkGc3+bwQOHYKquh0AjRY+RMrsXzg17jsq8vXYNPOk6crHsW3qUe01tzNblQuhTj04dvknOvu8iEK6+vNro3LmkdBP2Jwyh48OxeJg7U0nnxcwyOU1zumiDaJ/o/fYljafgxdW42nbjN5BM/n8yENm4x4ImoObNpS9mSvYmDwDK4UaZ01ApZ2SbiZP23Aeb7qCX87OZfHhXmisdIS79qOn/xSzcXFHjQ2tq9siu77nyi/NZPHhXmbHrjweG/0HThq/2j9J4bakVCrx9DQvCTx06BC9e/dmxIgRxMXFkZyczH/+8x8uXrzIl19+eV33yc7OZsCAAfTq1Yvvv//+hmJOTk5m1KhR3HfffezZs8fsnFqtxtPT84aSQIIgCIJwJ1NISnRq83L5cwVHWf7n47T0fJQBTRaSrU/l2+PjKSq7zKNNP6rT/KUVRdirvQj178bBzDWm1gTXQ6t0pIPvk3jYNkFtZUdW0Un+d2oqF4tOMarFN5XG/562lEv6s+iqaHegUdqjwR4Jq0rnhNuTRRI1AE2WDK72nHPPMJx7midO3Ae3NHtc1Vbabv0jcftHU2KA9ukzzR5LCgVeo+7Ba9Q9dQ25QTl0Ciay0zM1jtGfzcZzeOsax/i/Eov/K7HXvJ9CrSRgSk8C/pUMMr/fZVSuttiG17zTlpVWTdCsBwia9cA173unGNxkSbXnwpx7EuZs/rq2dDf/ea9qK+1It/5Eupn/XM9sn272WCEpuMdrFPd4japryA0q2KETz0R2qnFMtv4srT2H37S5nDR+lV6/u8mqVasYNWoU6enpuLld7Wm0e/duOnTowP79+2nZsiVr1qzhvffeIzExkfLycpo2bcr06dO5//77q517xowZLFq0yGy1h16vR6vVEhcXx4gRIwAwGAwsWLCAJUuWkJKSgq+vL4MGDeL1119Ho7m+UrsbNX/+fAIDA/n0008BCA8PZ+HChQwZMoQ333yT4ODgOs0nyzLDhg3jwQcfJDIy8oYSNXq9ngEDBvDqq69y+fLlSokaQRAEQahJQuZa1h1/mUn3HMBW7WI6npK7j08T+vFcy4346CI5kvU/fk9bwoWikxjkctxsGtMt4GWauFT/GWJL8nz+SI9jSsxR07Eyg54ZO4MZ0GQhLT2Nm10YZAO70haz99xX5OrTsbf2orl7P7oGjL3uMvsb9VvqYpw0vjwUalx97mHbhPtDZvDNsTF0D3wFZ23tV2372UfjZ2/ceOXE5W0UlGZdd1xBjuafR500vtzjPZINZ97AIBvMvgw+m7uH7Skf8GzL9SxNGHDd9xRuH4prDxHqU+GRc8Q3nl2pLKs21ymslXg9U3OfnPqUvek4/q/1QOlw/eUAV6R9sIP4xrPJiz9bD5EJlnKu8Aiz4xtXKsuqzXVKhTUdvGpORt7suQBmxzdm1bG6NwG/1Q0YMAAbGxtWrTJvEB0XF0eLFi1o2dKY/C4qKmL8+PH88ccfxMfH07lzZ/r168fhwzU3T6+NMWPGsGTJEhYsWMCxY8f45JNPWLt2LaNH19wvafTo0djZ2dX4T+/e17e0d+fOnZWSUH379jWdq6tZs2Zx6dIl5s27donjtYwZM4agoCBefPHFG55LEARBuPuEu96PSqEl4YJ5Kc7+TONqbR+d8QvtsopiYvxGMzr6R0ZHryfQoR2rjozgfEHdNhWpyo8nX2Pvua/oHTyNl9r8yoON53I0az3fn5hc43XfnZjEzJ0hNf6z7PDQGueoTnJuPKHO5kmoMJeepnO3imx9Kn9m/UCwY4xZkqagNIv/Jj5L/9D5YkX4XcRiK2ruRgFTe+DzUmeAOic/bCO8iP7t5v7xHhY3pN7m8hjWGpe+4QBY2YreILejHgFT6ezzEgBapUOdrvWyjeDF6N/qJY76nAtgdOQm0787WPvU27yWptVqGTx4MHFxcYwbNw6A4uJiVq9ezZtvvmkaN3y4+cqkd955h/Xr1/Pf//6XyEjzFYp1cfbsWT799FN2795Nu3bGRtBBQUG8//773HfffSxYsAAXF5cqr33jjTeYMGHCNZ/f9Th37hxeXl5mx64kfzIy6rY16KZNm/jwww/Zv38/KtX1NZO/YunSpezYsYP9+/ff0DyCIAjC3UtlpaW5+4PsP7+aGN+nAWNS5s8LP9A9cKJpXLTnI2bX9W40jeOXt3D4wvd42jW77vtn69PYe24lz0T/iJ+98QshZ60/fULeZNmfQ7i/0bRqe690D5xIJ7+av8hRXueKnPzSC5XKoaytbFFb2ZJfmlnNVTfPvN2tKCq7TLlcQphLTwY1/dh0ziBX8N/E0bRwf4imrtVXQgh3HpGouYkasiHxrU7lZIPKyebaA4VbVkM2JLYkF231/Zdud6NGjeLTTz9l//79tGrVirVr16LX6xk69Oo3UomJicyaNYs9e/aQlZVFRUUFxcXFJCcn39C99+7diyzLxMaaf4Mly8Zd6E6cOEH79u2rvNbd3R1395u7Hbssy0iSVOvxaWlpPP744yxfvhw/vxv7dishIYGJEyeybds27O3tb2guQRAE4e7WynMwe8+tJD3/MD66SI5e/IlyQwlRHg+bxlwoPMG2lPdIy0ugsOwSslxBmUFPtl3qDd07PT8BGZkvDplvKCJj/N1/segM/g5VJ2rs1K7YcZP/zvz7bxJLeyrqW8oNejKLjvNL0jzWHX+Zwc0WA7ApaS4GuYIewa9aOErhZhOJGkEQhDtU27ZtiYiIIC4ujlatWhEXF8eDDz5oWslSXFxMbGwszZs35+OPP8bHxwdra2sGDhxIaWlptfMqFApTwuWKf483GIzN9TZu3FipoS+Aj0/1q5dGjx5dqWTr3zp16sSGDRtqHFMVLy8vzp07Z3asoKCAwsLCSittarJv3z6ysrJMZVNwNQnl6OjIM888w0cf1a5B4fbt28nJyaF166s9yAwGA7Iso1QqmTNnDq+88kqtYxMEQRDuXn720XjYhrH//H/x0UWy//xqmrr2Mq1kKaso5vPDj+JpG0a/xnOwt/ZCqVDz1dGnqDCUVTuvhIJ/pzX+Pf5KY90nIr+stIIFwL6KJrhXfHdiEocya949KcChHSMi6974X6d2J7/0gtmxkopCSg1F6NSW3/zEWesPgLttKHYqN5YeephO+c/ho4vk5OXtZBb+xYwdV79YNFDBrrTP+D1tKZPaH8BO7Vbd1MJt7JZK1FxYfZDTL39H2xOvYWVrbelwbntHB8ahdLKhyZJB9Trvbp/pBM66H6+R7ep13tvVwQur+e70y7zW9gTWVrbXvkC4put9Tb89NZYLRcd5JrLuH+DvVCNHjmTWrFm88MILbNu2jZ9++sl0LjExkfPnz7Nu3TrT6pbc3FySkpIICQmpdk4PDw9ycnIoKirCxsa4Uu7fJTutW7dGkiTOnDlDx44d6xRzQ5Y+derUiY0bN7Jw4ULTsfXr15vO1VZsbCx//vmn2bHvv/+eqVOnsnv37hoTUf82bNgwunfvbnbs448/5uuvv2bnzp1VJroEQRAEoTotPQaxPeV92vuMIilnF8ObX/3y40LRSQpKLxDbbCn+DsYvCPTleWTrU2tcZWyndkNfnktpRRFqK+Pv/ox88352ProWSEhkF6cQ6FC3zwkNWfoU6NCOk9nbgKubzBy/tNl07lYiY0x2lRv0AAwJX2r69yviDg+hsVNnOvqNRqtyuukxCjfHLZWoEepX6JJBSIraL+UXhFtFhEs/Qhy7olbUrVyud+Ab19wK/W4zbNgwJk+ezGOPPYaPjw89e16tbw4MDESj0fDRRx/h6upKdnY2U6ZMqWE2o9jYWBQKBRMmTODll18mKSmJ1157zWxMcHAwzzzzDGPHjqWoqIiuXbtiMBg4duwYGzdu5LPPPqt2/oYsfZowYQJt27bl2Wef5YUXXiA5OZmxY8cyZMiQOu34pNPpiIiIMDu2b98+AJo2bVqnLbRdXFwq9etxd3fHysqq0j0EQRAE4VqiPQayKWkOq489h721JyFO95rOOWl8USo0/JGxDBuVM8XlufySdO1NIho5dUSSFGw48yYdfZ8muziFTcnm1zlrA2jjNYz1p6dTaigm2LEDsiyTVXSSE9nb6B/6TrXzN2TpU0e/0Xxy4AG+PzGZ9j6jyNansv70dFq496/Tjk8A5YZSLhSdAIwJrpKKQjIKjgDgbhOKUlH7Xpzbzr6Pt11zXLQBSJIV5wqOsilpDh62Yfj+3ePHRRtY6TorSYmNygkP27BK54Q7h0jU3IYM+jIUmms3rryVe8LIsoxcWoHCWvwI3i3KDPpab8uostKisqr7igmNUvT3+Dc3Nzf69u3LunXrmDJlCgrF1V0EXFxcWL16NZMnTyYiIgJ/f39effVVysqqX/oMEBISwvLly5k+fTpffPEFUVFRvP/++8TExJiN++ijj2jWrBkff/wxY8eOxdramkaNGtG/f/9qZm54LVq04KeffmLy5MlER0fj4ODAoEGDePvtt83GdenSBTCWJd2owMBAunTpwrJly254LkEQBEG4Flu1C2EuPTh68Se6+L9ktoOQjcqZwU0/4eekOXywrxuOGh86+z1/zS+6XLRBDGzyHlvOLuDAuf/iZRfOA43e4LOEB83G9W08B3fbxsRnLOenU9OxUqhx1gbQzPX6dmusD1524TzRfCU/J81h0f6eaJQ6mrv1477gqWbjrmx7/WRU9SVY+aWZfLTfvKnvlccT2sWbdmWqzVzlhhI2nJlBjj4dSVLgYO1FhGsfOvo9g5UkPiPd7W76T8Dln/8ifdFOihIzkVQKbMI8CJrbB9umVdcHnnntf+TuPENpRh5Wjhrs7wkkYEoPrL2v7jqTvmgnmV8foPRcHgqtCptQN0LefxiNvxMVBSUkz9hI9pYTlOcUo3TUomvlR5OlgxvsOZak53LgnoU0WTII5/uamo4b9GXsi56P79h78f57m+28PWdJnb+NgoPpKKyV2LX0JXBaT7QhxlrD3N+TSHxkGaFLB5O5ah/58WdxG9CC4Hl9qSguI23hdi79cITS8/konW1w7BJCyLsPAVWXPuXFnyV1wTYKEtJBBm0jFwJe74VDjHGpY8GfGaTM/oX8/Wkgy+ja+BMwtSe24dUvvZfLK0h7fwdZ3yRQmpmP2kOH2+BofF/sjGRl/MWQumAb5+P2EPLBw6TM3UzxySxC3u+P64PN6/fFbyB/Xf6ZnemLyCxKRCGp8LAJo0/QXDxsm1Y5/n9nXuNM7k7ySjPQWDkSaH8PPQKm4GDtbRqzM30RBzK/Jq/0HCqFFjebUB4OeR8njT8lFQVsTJ7BiewtFJfnoFU64qdrxeAmSxvsOeaWpLPwwD0MarKEps73mY6XGfTM3xfNvb5j6eBt3BL7bN4etqXOJ73gIEqFNb52LekZOA03rbFcJin3d5YlPsLg0KXsy1zF2fx4WrgNoG/wPHJLMlifNIUzuTtRKTQ0d30YtZWW/ZlfMqmN8RuJf5c+ZetTee/gPTzU6F1O5mzjZPZWrK3siHQbQHf/ySgkK6Dq0qfMwmNsSX2bs3nxlBtKcNYEcK/vWCJc+9X6vbrdrV1b/R8J/fr1o1+/fmbHRo0aZfa4qgTDkCFDGDLEfGe4f/etUSgUvPDCC7zwwgt1jLhhxcbGsnfv3hrHnDlzhmeffbZO844YMYIRI0aYHSssLCQzM5NevXrVaa4ZM2YwY8aMOl0jCIIgCFcMCa/+b8amrr1o6mr+e6m112NmjweGvVfpuhYeD9PiH02JAWbfa75jokJS0N7nP7T3+U9dQ25QjZw68ZxTzaXxl/Vnaef9RI1jnDR+lZ7z9c7VI+gVegTVvQfdxHv21Pka4fZzUxM1WWsPceqlb/Ee3YHgt/qisFYaEwYVhmqvUeo0hLz7ECpPHaXpuSS/uYkTT39DxI9PIkkSlzYcI+2DHYS81x+7SG/K8/QUHEo3XZ/y9hbyD6QR+tkgrL3tKcsqJO+P5BrjTPtgB+kf7qxxjLWvA1Hbnq/6nI8DDh2DubD6oFmi5tKGYxiKy3Ab2AIwJmkSH1uB37guBM1+AAwyGZ/9zpH+XxD16/OonK/25kievgH/V7sTPLcPGIwfho6P/IqiE1kETuuFXZQP5bnF5O5Kqjbm3N+TOPbYClz7RxIwpQdKBy2FR8+bOp6XXSokcdBydK38CF83EoDUt7eS+Ogyona+iMq56hU6qfO3ce7zeIJm3Y+ujT/5e1NImvoTVBjwm9DNNK6isITU+VsJnHkf1r6OKDS3R6b4UNZavj31Eh28R9M3+C2UCmvSCxIwUFHtNRqljodC3kWn8iS3NJ1NyW/yzYmneTLiRyRJ4tilDexI+4D+Ie/hbReJvjyP9IJDpuu3pLxNWv4BBoV+hr21N4VlWSTn/VFjnDvSPmBn+oc1jnGw9uX5qG3VnPMh2KEjBy+sNkvUHLu0gTJDMS3cBgLGJM2KxMfo4jeOB4JmI2Pg94zP+OJIf56P+hXbf2y7uCF5Ot39X6VP8FxkjM1RVx9/ilJDEUPDVmCncmPfhVXsPb/ClGypyZaUeXT1m0is3ySS8n7nxzOv4KYNIdq96j5MWcWnWHrkQQLs2zG06XJ0Kg8uFp+i3FBiGnOt90q4fR08eBA7OzteeuklZs+eXafrNBoN48ePv+EYNm3aRLt27XjssceuPfgadu7cSe/evSktLRW7QwmCIAhCFc4VHGHmzhDa+z5Jz6DJtb4uI/9PlAoNMb7P3HAM9TlXbV1pxlxmKL5p9xQa1k39pJwybwsuD0YQMPXqcjFtSM21iP6vXm2wqPFzImjW/RzpswT9mUtoG7lSkpqN2l2HU48mKFRWWAO2za6u/ihJzcEu0hv7NsZu2tY+jthF1dzk0WNYa1z6htc4RqGq+UOl++BoTr24jtKsAtRuxl4FWasP4tQ9FJWLMQGTOn8b7o9E4fP81QaWjd7px4HtC8n6v0OmVTcA3k+1x61/pOlx7q4kcneeoelXw3C892rTT7sW1T+31AXbsIvyIeS9q2UHmsCrH6rPx8WDJBH6ySNY2RmbOYd+8ggH2i3kfFw8fuO7VpqzoriMjM924/tSZ9wHRQOgDXah9HweaR/swOf5TqYyLbm0gkZv98M2ovY7q9wKtqTMI8LlQXoGXF0e6aqtvtEqQHf/q1voOWn8uD9oFkuO9OGS/gyu2kZkl6SiU7vTxKkHVgoVWIOnbTPTNTklqXjbReJv3wYAR2sffOyiarxna49hhLv0rXGMlaLmkrlo98GsO/UiBaVZpg7yB7NWE+rUHVuVsYfGttT5RLk/Qiefq4nKfo3eYeGB7RzK+j/TqhuA9t5PEel29eftTO5vpBcm8FTE//DVGX9eegfOJCVvDzkl194SMtp9EK08jB94XbRBJFxYzemcHdUmanamf2hc4ttkKUqF8WfaSeNvNuZa75Vwe3r77beZOtX436yTU90a7UVHR3PixIl6iaN///71VurVunVrEhISALCyunZiUxAEQRDuJvcFT6VrwEsAaJUO1xhtzlvXnJfb/lYvcdTnXLX1z2bMdX3uwq3ppiVqyi4VUpqei9PEmj/g/lvW2kNkrtyHPiWbioIS02qSkrQctI1cce0XwfllezjQbiEOMUE4xATh1KOJKRniObIdJ55aTcLhDBw6BOLQMRjHro1r7I2icrK54f4uzvc1RWFnzcW1h/AeHUNJeg65u5II++Lqt6oFB9PJ35tC1lrzjukGfRnFpy+aHbNr5Wf2uOBwOpLKCoeOtW9+WXgoA+8x1e++UnT8AnYRXqYkDYCVnTW2Lbwp+utCldfoky8jl5Rj3z7Q7LhDTDCpb29Fn3wZmzBjWZtCo8KmhhKqW1Fh2SVyS9MJcZpYp+sOZa1lX+ZKsvUplFQUmDq455Sk4aptRIRrP/acX8bCA+0IcoghyCGGJk49TMmQdp4jWX3iKTISDhPo0IFgh440duxqSjZUxUblhM0Ndn5v6nwf1go7Dl1cS4z3aHJK0knK3cVjYV+YxqQXHCQlfy+Hs8zLacoMei4WnzY75mfXyuzxhaLjWEnqSkknf12bWiVqvG0jzR7bW3tTUFb1zyZARsFhguw71Pi6Xeu9Em5PDdmQ2FK0Wm2Nu3EJgiAIwt2sIRsS3+ru5ud+p7p5K2r+1bugNi5tOMapsd/i93IXHO4NQemgoSQth2NDViKXGstO1J72RG1/nvz4FHL/SObc5/EkT99I2KrHsW/jj2PnRrTcM47cnWfI23OWM1PWY6VVE/HDk9WW8txo6ROAwlqJ60PNufBNAt6jY8j6JgGVmx2O3RpfHWSQ8RzeBo8RbStdr9SZf7C0svnXSoi6v5zXJgN1rfS48r7WokREoVXddqUk8nW80McubeDbU2Pp4vcyIQ73olE6kFOSxspjQ6iQSwGwV3vyfNR2UvLjSc79g/hzn7MxeTqPh63C374NjRw7M67lHs7k7uRs3h7Wn5mC2krLkxE/YPOP0qJ/utHSJwClwprmrg+RcOEbYrxHk5D1DXYqNxo7Xi1hkzHQxnM4bT1GVLreWqkze6yyqt+G1gqF+f+yJKRrvEc1v3+1ea8EQRAEQRAEQRBuppuWqFG52qH2cSBnx2ncHqm5hOOKvF1n0AQ64zuui+lY/r7K37or1EocOgXj0CkYvwldOdRlEVmrD5rKnZQOWlz6hOPSJxyfMZ3Y33I+OdtO4jagRZX3rY/SJwCPx1qSuWwP+QfTuLDmEG4DW5ia6wLYRnlTmJiJNsilhlmqZtfCB7msgtxdSTh2rt23/rYtvMn99TR+/3g9/8kmzJ1zcXuoKCzBytaYKKooLKHw8Dk8R1VOJgFoglyQrJXk7U42vd4AebuTkDRKs9Kq25GdyhUHtQ+nc3YQ5fZIra45k7cLZ00gXXzHmY6l5u+rNE6pUBPs0Ilgh0509ZvAokNdOJi12lTupFU6EO7Sh3CXPnTyGcP8/S05mbONFm4DqrxvfZQ+AbT0eIw9mctIyz/IoQtraOE20Kx/jLdtFJmFibhog64517+52zShQi4lo/CQ2aqalCpen/rgbdeC5LzdlBtKq9wusbbv1Z1g2bJljBw5kvz8/DptHS1UrUuXLri6urJmzZp6nVeSJD788EOef776LwIEQRAE4UYcOL+atcfHMa3jSaytbK99gXBN1/uarvlrLJmFfzGm1cYGjE64Hd3UHjX+E7txatx3qL3sce0fiUJtRcHBdGzC3KvsW6INcSNz5T6y1h1G19qPgoNppH2ww2xM5tf7kcsM6Fr6onTSUnAog5KMPNwbG/trpMzdjG1zL2zC3JFUVlz87k+QpBp749RH6ROAbYQXNuGeJE3+HyXJl3F/NNr89XgllsRByzn18nd4Dm+D0tmG0oxcsredxLl7E3Rt/KuZGew7BGIfE8Tpcd8RMK0XdlHelOfqyd11Bp9nqy5v8hvXhcQhKzk1/js8n2iL0l5DYeJ5lA5aHGKC8BzZjnNfxHPyuTX4TTSuoEh9ZyvIMp4j2lU5p5VWhffT7UlftBO1pz26Nn7k700l7cOd+DwbU6ttxG913fwn8t2pcdirvYh07Y+VQk16wUHcbcLwso2oNN5NG8K+zJUczlqHn641aQUH2ZH2gdmY/ZlfY5DL8NW1RKt0IqPgEHklGbi5G1dcbU6Zi5dtc9xtwrCSVPx58TskpBp749RH6ROAl20Enjbh/C9pMpdLkol2f9TsfKz/KyxPHMR3p16mjedwbJTO5JZmcDJ7G02cu+Ova1Pt3EH2MfjYRvHdqfE8EDQLW7Ub+zO/5LI+CUUDbEPYyft5Prt0P6tPPEVnnxewU7mbmgk3deldq/dKEKqybt06s63OBUEQBEG4ezV360dj566oFXX7DNkn5I1rbo0u3J1uaqLG7ZEoFFoV6R//xrmlf6CwVmLT1IPgOQ9UOd7j8VYUn75I8vQNGIrK0LX2I3j2AxwbutI0Rumg5dxnu0mZtwVDcRnWXvb4PBeD11P3AKDQKEl771f0KdmAsXlx6OJHamy6W5/cB0eT/PoGdG38KyWH7NsFEL5uFGkLt5P42AoMJeWo3e3QtfFH5aGrZkYjSZIIWz6E1He2cfbNnym7WIjSxQanro2rvcahYzDNvh5O6rvbOPrwF8aEVWNXU3NnlYstzVY/QcrsXzjy0OcA6Nr402z1E9WWiQH4TeiKpLIidf5WyjLzUXva4/1sDL4vdq7ty3RLi3J7BJVCy2/pH/PHOWNTWg+bpjwQPKfK8a08Hudi8Wk2JE+nzFCEn641DwTPZuWxoaYxWqUDu8991pyLJgAAIABJREFUxpaUeZQZirG39iLG5znu8XoKAKVCw69p75GtTwGMzYsfCV2Mj13Vq8DqW7T7YDYkv46/rk2l5FCAfTtGha9je9pCViQ+RrmhBDu1O/66NuhUHjXOK0kSg5osYX3Sa6z663FUCi2Rrg8T5f4oxy79VO/Pw82mMaMivmVLyjxWHhuKQS7HyTqQLn5jgdq9V8LdRa/Xo9ForjnO2fnWXS0oyzKlpaVYW1ffm0kQBEEQhJqVGfSoFNf+mwBAZaVFZaWt8z00SrGLo1A1Sb6O3jHXonS0WRM4vdeAK7sACUJtZG87yakX1/1RdqmwvSXur7ay/aib38TnOng/bYnb39Xijg5EISl5otl/LR3KNc38I6DcIJfby7J83fsfSpLUOSoq6oeDBw/Wa1v+77//nrfeeotDhw6hUqlo3rw5n3zyCc2bN6+y9GnMmDFs3ryZ1NRUnJycuPfee3n77bfx9fU1zfnWW2+xdOlS0tLSsLGxITw8nBUrVhAUFER+fj7jxo1j/fr1XL58GWdnZ9q3b8+6devq82mZSU1NJTAwkLVr1/LQQw+Zjuv1ejw9PZk2bRovv/wyAL/99hvTp08nPj4ejUbDPffcw/z58wkLCwNg+/btdO3alXXr1vHpp5+yc+dOhg0bxuLFiykuLmbmzJmsXr2a9PR0XF1due+++/jiC2Nj7apKn3bu3MmMGTPYs2cPsizTpEkT5s+fT9euxh3zDhw4wKRJk9i9ezeyLBMTE8M777xDixZXE7D/Ln0qLy9n1qxZLFu2jIyMDLy9vRk1ahRTpkwx7fw0Y8YMFi1axMqVK3n11VdJTExkxYoVDB48+IZfbycnp6KcnJzGsixn3PBkgiAIgokkSd4apf3J12P+qt+Gfn9LvLiRHSkfcb7wKApJhadtGP0av4WnXdMqy3R+OPkqp7N3kluSgUbpSJDjPdwXPBUHa2/TnL+mfMi+c1+TV3IOlZUWd5tQBoZ9gLPWn5LyAtafns7xy1soLstBq3LE374VQ8M/b4inB0COPp358e0YEr6EZq69TcfLDHre+j2KrgHj6Ohn3I00OTeeLckLSMs7gFJhjZ99K3o3eh03G+OX3GdyfufzQwMZEv45ezNWkpwbT5THQB4KnUduSQY/nHyN09k7USk0tPB4GLXChr3nVjEl5ihQufQpW5/K/Ph2DGiykBOXt3L88lasreyI8hhAz6BXTW0Fqip9Ol9wjF+S55GcG0+5oQRnTQDdAsbR3L1frd+r+jR7V3hhUXl2M1mWUxrkBkKVbuqKGkEQhBPZm6mQy/GwCaO0opCErP8jOW83g0OXWjq029qqVasYPnw4EyZMYPHixWg0Gvbs2UN5efXLaR0cHIiLi8Pb25uUlBQmTJjAwIED2b17N5Ik8e233zJ79myWL19Oq1atyM3NZe/evabrp06dyh9//MGaNWvw8/MjMzOTHTt2VHs/gDlz5jBnTtWr0a4ICAjg6NGjVZ7z8/MjNjaWuLg4s0TNunXrKCoqYtiwYYAxSdOjRw+mT5/OokWLMBgMvPvuu3Tq1Iljx47h6np1hePYsWOZO3cun3zyCQaDcdevfv36cfToURYsWEDbtm3Jzs5m69at1ca8fft2evTowdChQ5k3bx5OTk4kJCRw5cuQrKwsYmNjad++vek1mjp1Kt26dePEiRO4uFTdq2z69Om8//77fPjhh3Ts2JHffvuNF154gYqKCmbOnGkal5+fz7Rp03jvvfcICAhAq637t3qCIAjCnSEhcy1r/nqRjr6jeTD0LZQKa9LyE2ossdFY2fNwk4XYW3uSo09nw5k3+Pro0zwT/SOSJHH04ga2p3zAwCbv462LpKQ8j7T8BNP1vyTPIzXvAEOafYaDtTcFpRdJzv2jxji3n/2AX1NqLjl31PjyUpvt1ZzzoZFTR/afX22WqEnM+okyQzHRHgMBY5Im7vBjdAsYR9+Q2cgY2JX2KZ8l9Gdsm19Nu64C/HRqGj2DXqVf47eQMSDLMl8efZKyiiKGN1+JncqNvedWEZ+x3KyHY3U2Jb1F98CJ9AiazJmc3/nuxETcbEJo5Vn1lylZRSf5NKEfgQ7tGB6xAp3ag6yiU5TLJaYx13qvhDtDAyVqZIP89x+7glBrFTKmvZEtwmCw6O3vEuWGUralLiCnJAVJssJVG8JjTeIIc+5p6dCuSZZlZNmgoGH2XbshU6ZMYfDgwbz99tumY02aNKnxmn8mTAIDA1m0aBHt2rXj5MmThIaGkpycjJeXF3379kWlMvabioy8ukV6cnIyrVu3JiYmBgB/f3/atKm+RxHA6NGjefTRR2scc+Ve1Rk1ahTDhg0jMzMTDw9juV1cXBx9+vTBzc3Yn2z69OmMGDGCyZMnm65bsmQJP//8MytWrDCtugEYN24cQ4YMMT3etm0bmzdv5ueff6Znz6s/l61bt642punTp9O2bVuWLVtmOtao0dVG74sWLUKSJFavXo1OZyxtXb16NYGBgXz44YfMmDGj0pzFxcUsWLCA119/nZEjRwLQuHFjMjIymDVrFq+++qqpTKu0tJQlS5YQFVW7Zv2CIAjCneuXpLdo7v4g9zV63XTMzab6PocAPYNfNf27k8aPviGzWXzwAS4Vn8HVphE5+lR0ag/CXHqYNqfwtGtmuiZbn4qPrgUBDsYNSBw1vvja1/w7qa33MJq717wRhkKq+W+CVp6D+b+/XqSgNAs7tfFvgP3nV9PEpTu2amMCZkvyAlp6PMq9/i+YrnsodD4n/2jDwfNrTKtuADr4Pk0Lj4dNj09n/0Z6fgKjo9fjZ2+sFnkgZCbJufHk6CtvclNVfK29jH9juGiDOHD+v5zK3lFtoubXlEXYqpwZGv45SoWxhNlZa9639FrvlXBnaJBEjUFfnlGWWWAARKdFodZKM/OQKwyZlrp/mUF/Pq/kXDlipVmDauZyP81c7rd0GNelqDwbSVKUy7Kh5Nqjb56srCxSUlJ4880363TdqlWrWLx4MWfOnCE/P9+0miQ5OZnQ0FAGDRrEokWLCAgIIDY2lq5du9K3b19TMuT5559nwIAB7Nu3j65duxIbG0vv3r1r7I3i7Ox8w/1d+vfvj06nY9WqVYwfP56UlBS2bt3K999/bxoTHx/Pb7/9xsqVK82uLS4u5vjx42bH2rc3r7bct28fKpWK2NjYWse0b98+Jk2aVO35I0eO0LJlS1OSBkCn09G6dWuOHDlS5TWnTp2ipKSEe++91+x4t27dmDp1KqdOnSIiwtjQXKvVmpVQCYIgCHenwtJL5JSk093plTpdl5C5lj0ZK7isT6GkogBZNv5NkK1PxdWmEc3d+vFHehzvxLelkWNHghw70NSlpykZ0t57JF8lPsX7ew8R7NiBRk4dCXXuZko2VKU+NsJo5tobays7EjLX0tFvNDn6NM7k7OLxiDjTmLS8A5zN3UNCpvlOjWUGPReLT5sd87dvZfY4s/AvrCQ1vjrzpFOgQ1sSapGo8dZFmj02rjbKqnZ8ev4hghw71Pi6Xeu9Eu4MDfKBVC4pX3/xuz9H+o69V3RHEmrt4g9H8ivy9A3X3OLafj566cfJ9wXOsBPLBoWqHM/ehFphs624PPeWWlFzPb3Gvv32W5544glmzJhBz549cXJyIjk5mV69elFaWgqAt7c3x44dY+fOnfz666988MEHjB07lg0bNhATE0OPHj1ISUlh8+bN7Ny5kzFjxmBra8vu3burLeW50dInAGtra4YMGUJcXBzjx49n+fLleHh40Lv31WXPBoOB5557jjFjxlS63t7e/FeTra35NpoN0btNluU6L0e+EkdtrrOxsRHLnQVBEATk61j0e/TiBtb89RLdAsfT2OletEoHsvWpLPtzCBVyGQD21p681OZXzubGk5Szm93pn/PT6ek80XwVAQ5tCXG+l4n37OV09k6Sc+P54eQU1FY2jI7+ARtV1V/Q3GjpE4BSYU2k+0PsP7+ajn6jOZD5f9ip3Qh17vaP18RAO+8nuMdnRKXrra3MN3BRW9VvyyCrSruaSqbESlWu9f7V5r0S7gwNtXJgW0l67uW0hdu1PmPvVYk/HoWayLJM5sp9hoL9aSXADxYMZX9JRUHSxuQZob0Cp1srJLEgTLgqs+gvfk6eWaSvyFtg6Vj+zd3dHX9/fzZt2sTw4cNrdc3WrVsJCQnh9devLovetWtXpXFqtZrY2FhiY2OZOXMmzZo1Iy4uzlTu5OjoyMCBAxk4cCCTJ0/G29ubDRs28Pjjj1d53/oofQL4z3/+w0cffcSePXtYvnw5w4cPNzXXBWjTpg2HDh0iJKTmpd5VadOmDWVlZWzbto3u3bvX6prWrVuzadMmpk2bVuX55s2b8+GHH1JQUGBq5lxQUMD+/ft54YUXqrymcePGWFtb8+uvv5pebzD2w9FoNNf13ARBEIQ7m53aFUdrH05m/0q05yO1uuZM9m+4aAPpFjDOdOxs3t5K45QKNY2cOtHIqROxgRN5f9+97D+/2lTupFU6EOHWhwi3PnT2e555f0Rz4vI2ojwGVHnf+ih9Amjt+RjxGctIzTvIwfP/R7THQLP+MT66KM4XJuKiDbrmXP/mYRtGhVxKev4hs1Kuql6f+uCriyIpZzflhlKUCnWl87V9r4TbX8OsqJHlckmSOmQs3rXl3OfxAU49QiWVm521ZCUyNsI/GJDLLheVZW85UVaRr882FJd1k2U5z1LhyLIsS5LU5WDWfzclZH3TLNSpu2yv9tJIkpX4ub2LlVUUlqfk7yvOLDqmMsgVz8iy/IulY6rKm2++yYgRI/D19WXo0KFYW1sTHx9P8+bNq+xb0rRpUxYvXsyXX35Jhw4diI+PZ/bs2WZjPv/8c8rKyrjnnntwdnZm3759pKam0qyZsSb9tddeo2XLlkRERKBWq/n666+RJMm0q1JV6qP0CSA6OpqoqChGjx7N6dOnTT1crpg1axaxsbGMGjWKZ599FldXV1JTU9mwYQN9+/alQ4cO1c7dpUsXunXrxogRI1iwYAFt2rQxNROeOHFilddMnz6dnj178p///IfnnnsOR0dHDh06hJOTE127duX555/ngw8+4LHHHuPNN99ElmWmTZuGLMumHZ7+TavVMn78eObOnYuPjw8xMTHs2rWLOXPm8Morr9RqG3FBEATh7tM98BXWHh+Lg7UXLdwfRqlQk5p/EA/bMLztIiqNd7NpzJ5zK0nIXIe/fWvS8g+w/az5Spd9576iQi7Hz74lNkpH0vMPk6vPwN0zFIBNZ+birWuOh20TrCQ1hy58h4SEaw29ceqj9AnAW9ccL7twvj85icv6ZFp6DjI73yNwEl8cfpS1x8fRzusJbFTO5JZkcOLyVsJcehDgUH1/vWDHGHx0Uaw78TJ9Q2Zjp3Zl77mvuFSUhEJR/x+lO/s9z9Gs9Xx19Em6+L+Indrd1Ew43LV3rd4r4c7QYL04ZFk+J0lSOJSGZ32T0AVwbKh7Cbe1fOA34IDcEPUGdSTL8mWgtSRJoYcvrusOOAEiUXN3KwGOA5tkWdZbOpjqDB8+HBsbG+bNm8d7772HRqMhMjKSjz/+uMrxTz/9NH/99Rdjx46lsLCQDh068NFHH3HfffeZxjg5OfHuu+/y2muvUVRUhJ+fH5MmTWLs2LGAMZHwxhtvkJSUBEBYWBjffPNNjU1369OoUaN48cUXiYmJqdQ4uVOnTuzcuZM33niDHj16oNfr8fLyomPHjnh5edU4ryRJ/Pjjj0ybNo0JEyaQmZmJm5ubWWnVv3Xr1o1ffvmFGTNm0LlzZyRJomnTprzzzjsAuLm5sWXLFiZNmmRaHRMTE8OWLVuqLRMDmDlzJiqVimnTppGRkYGPjw8TJ05kypQptX2ZBEEQhLtMtOcjqKy07Ej9iN/TlqJUWONp15R+jedWOb6N9+NcLD7F+tPTKKsowt++Nf0az2HZn1cb7WuVjuxK+5Rfkt6irKIYB403nfzH0MH3KQCUVhq2nl1Itt64g7ObTQiDm32Kr+7m9E9r5TmY/516nQD7NpUaJwc6tuOpqG/ZenYhcYcHU24oQWftToB9W3RqjxrnlSSJoeFL+eHkqyz/cygqhZYojwG09BzE0Yvr6/15uNs25qno7/glaR7L/hyCQS7HWRtI179X0NTmvRLuDNIt8NlYEAThriJJUueoqKgfDh486GDpWAShJk5OTkU5OTmNZVnOsHQsgiAIdxJJkrw1SvuTr8f8Vb9NUYSbYmnCABSSklEtVls6lAY3e1d4YVF5djNZllMsHcvdROxuIwiCIAiCIAiCIAhV+OvSZgxyGR62TSmtKOTg+f8jKXc3Q8I/t3Rowh1MJGoEQRBuvluh0k8QrslgMIjST0EQhAYiy7L4f+xtoMJQypaz88kuTkGSrHCzCeHx8DiauvaydGg3hYz4ObUEkagRBEG4+fIuX74sthUTbmnl5eUUFxerAIs1eRcEQbiD5ZUZilUGucJshyLh1hPudj/hbvdbOgyLMMgVlFYUqYBcS8dytxEfFARBEG6+xKysLMXZs2ctHYcgVGvHjh3Y2tomybJcYOlYBEEQ7jSyLBeorWySknP+sHQoglCts7l7USk0qbIsi0TNTSYSNYIgCDeZLMtlKpXqq2effba4rKzM0uEIQiW5ubmMHTu2qLCwsOptwwRBEIQbVlpR9PH/Tk8r0peLhYvCrUdfns/609MKywzFn1g6lruR2PVJEATBAiRJstbpdOvt7e3bDR8+XBMWFqZUqVSWDku4y5WUlLB///7Sr776qry0tPTLgoKCZ0RDJUEQhIYhSZKktrL91EpSDm3hPkDpo2uutlKoLR2WcJerMJSSUXCkNCFzbXmFXLa6tKLwSVmWDZaO624jEjWCIAgWIkmSBLTVaDQDtFptY4VCccdmasrKylpIkqRXKpXHLR3L9SorK4uWJKlAqVSetHQsDcVgMOgLCwuPlpaWfiPL8lFLxyMIgnA3kCQp3EpSPaq2sgkHhcbS8TQUg1zeFLBSSMojlo7lehnk8ggJDJKkTLR0LA3HoC+tKE6skEu/AY6KL2wsQyRqBEEQhAYlSVI0sAEIlWX5tl3fLUlSMLAXaCbLcqal4xEEQRCE28Xfv0P3AOG38+9QSZLcgUSgvSzLd+wXN4LliUSNIAiC0GD+XjX0C7BOluXbvt+JJEkLABtZlp+1dCyCIAiCcLuQJOm/wBFZlmdZOpYbJUnSa0BLWZYHWjoW4c4lEjWCIAhCg5EkqTewEGguy/Jt3zlZkiRn4DjQWZblY5aORxAEQRBudZIktQPWYlxZW2TpeG6UJEk2wF/AYFmWf7d0PMKdSez6JAiCIDQISZKUwDvApDshSQMgy/JlYC4wz9KxCIIgCMKt7u+VtfOB1++EJA3A38/jdWD+389PEOqdSNQIgiAIDWUEcAn4wcJx1LePgAhJkrpYOhBBEARBuMU9BDgAKywdSD1bBWiBAZYORLgzidInQRAEod5JkmSHsUToIVmW91o6nvomSdIgYCLQVmxZKQiCIAiVSZKkAo4Cz8uyvMnS8dQ3SZK6A4sxbjJQaul4hDuLWFEjCIIgNITxwK93YpLmb98AFcBjlg5EEARBEG5RzwBJd2KSBkCW5c3ACUBsMCDUO7GiRhAEQahXkiR5AUeAVrIsJ1s4nAYjSVInYCUQJsuy3tLxCIIgCMKtQpIkB4wra3vKsnzY0vE0FEmSIoCtGBsl51g6HuHOIVbUCIIgCPVtJvDFnZykAZBleSdwEHjR0rEIgiAIwi1mMvDTnZykAZBl+QjwPfCapWMR7ixiRY0gCIJQbyRJCge2AU1kWc62dDwNTZKkUGAX0FSW5YuWjkcQBEEQLE2SJH+MX2REyrKcbul4GtrdspJYuLlEokYQBEGoN5IkrQd+kWX5PUvHcrNIkvQhYJBl+SVLxyIIgiAIliZJ0grgrCzLr1s6lptFkqQZQGNZlodaOhbhziASNYIgCEK9kCQpFvgM4+qSu2b3A0mS3IBjQHtZlk9aOh5BEARBsBRJkloC6zH2bMm3dDw3y9+7XZ4A+smyvM/S8Qi3P9GjRhAEQbhhkiQpgHeAyXdTkgZAluUsYAEw19KxCIIgCIKlSJIkYfxbYObdlKQBkGW5AJgOzP/7dRCEGyISNYIgCEJ9GAqUAGssHYiFvAe0lSSpg6UDEQRBEAQL6Q14A0stHYiFxAFuQB9LByLc/kTpkyAIgnBDJEnSYtyC8zFZlndZOh5LkSRpODAaiJHFL1dBEAThLiJJkhI4hHFl7Y+WjsdSJEm6H+Mq2+ayLJdbOh7h9iVW1AiCIAg36iVg792cpPnbKkALDLB0IIIgCIJwk40ELgD/s3QgFrYByACetHQgwu1NrKgRBEEQrptopGvu74bKnwLN7rZePYIgCMLd6R+NdPvKsrzf0vFYmiRJ0cBP3GUNlYX6JVbUCIIgCDdiGvCVSNIYybK8BWMZ2LOWjkUQBEEQbpIJwFaRpDGSZfkg8AvwiqVjEW5fYkWNIAiCcF0kSQoFfgfCZFm+aOl4bhWSJIUD2zB+k5Zj6XgEQRAEoaFIkuQN/Am0lGX5rKXjuVVIkuQPHAQiZVlOt3Q8wu1HJGoEQRCE6yJJ0jogXpbleZaO5VYjSdJnQI4sy+LbNEEQBOGOJUnSEuCyLMuTLB3LrUaSpLmAhyzLoywdi3D7EYkaQRAEoc4kSeqEsXlumCzLxZaO51YjSZIXcARoJctysoXDEQRBEIR6J0lSBLAFaCJWkFYmSZIDxnLoXrIsH7J0PMLtRfSoEQRBEOpEkiQJmA9MEUmaqsmyfA74AJht6VgEQRAEoYG8DcwWSZqqybKcC8zC+DoJQp2IRI0gCIJQV48CSuArSwdyi1sAdJEkqbWlAxEEQRCE+iRJUnegMbDY0rHc4j4FgiRJ6mXpQITbi0jUCIIgCLUmSZI1MBeYIMuywdLx3MpkWS4ApgPz/16FJAiCIAi3PUmSrDCurJ0sy3KppeO5lcmyXAZMAt75+3UThFoRiRpB+H/27js8qqIL4PBvkk3vCemQhBBqqFIFQZBmoQhSVKR+oIAVRBALxYYgVWwgAoIoSlFERZEmKELoHemEBEIgpPcy3x+LCysJoSQsSc77PDyau3Pnnl1xsvfcmTNCiJvxLHBAa73e0oGUEPOAckBHSwcihBBCFJGngFRguaUDKSF+ABKBvpYORJQcUkxYCCHEDVFKeQKHgZZa64OWjqekUEo9BEwDal1+siaEEEKUSEopR4wFcntorf+2dDwlhVKqMbAMY+HlVEvHI+5+MqNGCCHEjXodWC5Jmpv2KxAFDLR0IEIIIcRtegnYIkmam6O13gr8CQy3dCyiZJAZNUIIIQqllAoFtgHhWusYS8dT0iil6gKrMD5JS7J0PEIIIcTNUkr5AAeBJlrrY5aOp6SR71LiZkiiRgghRKGUUosx1qZ529KxlFRKqS+BM1rrNywdixBCCHGzlFIfA9la65csHUtJpZSaAjhprQdbOhZxd5NEjRBCiOu6vK56OVBF1lXfOqVUBWA3UEdrHWXpeIQQQogbpZSqinHpTjWtdZyl4ympLtf7+we4X5aSi+uRGjVCCCEKdHlb6cnAm5KkuT1a6zPALEBmJQkhhChpJgKTJElze7TWl4AJGD9PIQokM2qEEEIUSCn1KPAWUE9rnWvpeEo6pZQrcARor7XeY+l4hBBCiMIopVoACzDOpsmwdDwlnVLKDjgE/E9rvd7S8Yi7k8yoEUIIkS+llA0wCXhFkjRF43Ih4beBDywdixBCCFEYpZQVxpm1r0mSpmhorTOB0cDky5+vENeQvxhCCCEK8jRwSmv9m6UDKWVmA8FKqfaWDkQIIYQoRA9AAYstHUgp8x2QAzxh6UDE3UmWPgkhhLiGUsoNY7E7WaJTDC4vKXsbqCuzlYQQQtyNLi/ROQz001r/Yel4ShulVHPgK6CqzFYS/yUzaoQQQuRnFLBKkjTFZgUQD/S1dCBCCCFEAZ4D9kqSpnhorTcBO4EXLB2LuPvIjBohhBBmZBvpO0Mp1Qj4Htn2XAghxF3mqm2km2utD1s6ntJKKVUF2IyxUPNFS8cj7h6SqBFCCGFGKfUlcEZr/YalYyntlFLfAAe11rJltxBCiLuGUmoqYK+1HmrpWEo7pdRHQK7W+kVLxyLuHpKoEUIIYaKUqgf8gnGWR7Kl4yntlFIVge1AuNY6xtLxCCGEEEqpSsBWjL+bzls6ntJOKeWNcbvue7XWRy0dj7g7SKJGCCEEAEopBawBlmqtP7V0PGWFUmoy4Ky1HmzpWIQQQgil1LcYa9O8a+lYygql1Gigvta6m6VjEXcHSdQIIYQAQCn1MDAFqK21zrZ0PGWFUsoDYx2Allrrg5aORwghRNmllGoCLMG4E1GapeMpK5RSDhi/Czyhtf7L0vEIy5Ndn4QQQqCUMgAfAKMkSXNnaa3jgQnAREvHIoQQouy6PLN2MvCmJGnuLK11OvAGMPnyfwdRxkmiRgghBEB/4AKw0tKBlFGfAOFKqVaWDkQIIUSZ1QVwARZaOpAy6ivAHpDlT0KWPgkhRFmnlHIGjgCdtNbbLR1PWaWU6gmMBBpqrfMsHY8QQoiyQyllCxwAntVar7Z0PGWVUqo1MBuorrXOsnQ8wnJkRo0QQogRwHpJ0ljcd0A28KSlAxFCCFHmPAMclySNZWmt1wKHAdkWvYyTGTVCCFGGKaX8gf0Ydxo4ZeFwyjyl1H3AIqDa5fXqQgghRLFSSrlhnFnbVmu919LxlHVKqXBgPcaCzvGWjkdYhsyoEUKIsu0t4AtJ0twdtNZ/AjuAFywdixBCiDJjNPCTJGnuDlrrA8APwGuWjkVYjsyoEUKIMkopVRNYB1TRWidYOh5hpJSqAmzGOKvmoqXjEUIIUXoppYKAXUBtrXW0peMRRjLjWUiiRgghyiil1C/Ab1rrGZYEvC1jAAAgAElEQVSORZhTSs0EtNZaZtYIIYQoNkqphcBJrfUYS8cizCmlxmJc/iS168ogSdQIIUQZpJRqA3wG1JBdBe4+Silv4BBwr9b6qKXjEUIIUfoope4BfsY4szbZ0vEIc5d35fwHeFRrvc3S8Yg7S2rUCCFEGaOUsgI+AF6VJM3dSWt9AZgMvG/pWIQQQpQ+SimF8ffMOEnS3J201inAWGDy5f9eogyRRI0QQpQ9TwHpwDJLByKuawbQUCnVzNKBCCGEKHUeBvyALywdiLiueYAX0NHSgYg7S5Y+CSFEGaKUcsA4jfZxrfVmS8cjrk8p1RsYCjTV8gtbCCFEEVBKGYC9wEit9U+Wjkdcn1LqIWAaUEtrnW3peMSdITNqhBCibHkJiJAkTYmxCLADulk6ECGEEKXGAOA8xvo04u73KxAFDLR0IOLOkRk1QghRRiilfICDQBOt9TFLxyNujFLqAeBzjIWfMy0djxBCiJJLKeWCcWZtR631DkvHI26MUqouxoRNFa11kqXjEcVPZtQIIUTZMQZYJEmakkVrvQ44DAyxdCxCCCFKvBHAOknSlCxa693Ab8BIS8ci7gyZUSOEEGWAUqoq8CdQXWt90dLxiJujlAoH1gNVtdbxSqkpwK9a698tHJoQQoi7mFKqG8YZmW8ppQKAfcA9WuvTFg5N3CSlVAVgN1BHax1l6XhE8ZIZNUIIUTa8D3wgSZqSSWt9APgBeO3yIU+gguUiEkIIUUIEA+6X//0tYI4kaUomrfUZYBbwtqVjEcXPYOkAhBBCFC+lVHOgHvCEpWMRN08pZXN5l4exwH6l1CdAKuBk2ciEEEKUAI5AqlKqFsYtnquC2e8WUbK8DxxRStXRWu+xdDCi+MiMGiGEKMWUUlbAFOB1rXWGpeMRt+RnpdQsIBn4EHgXY6LG0aJRCSGEKAmcMP7OmITx94dSSn0FfG3RqMQtuVxI+G1gslJKWToeUXwkUSOEEKVbD4xj/TeWDkTcsu6ALbAHY52h+zFOY5cZNUIIIQrjiHGpbBhwFNgLxAP9LBiTuD2zgSCgvaUDEcVHigkLIUQppZSyw7hbUH+t9QYLhyNuk1KqM/AZsAuoDizTWo+wbFRCCCHuZkqpuRhv6PcCNYEBUoi+5FNKPYpxZk1drXWupeMRRU9m1AghROn1HLBPkjSlg9Z6BVAHyMRYHDLcshEJIYQoAcIBf+AiUFuSNKXGCmRmVKkmM2qEEKIUUkp5Av8ALbTWhywdjyg6l9ekjwMctNYjLRyOEEKIu5hS6lPgmNZ6iqVjEUVLKdUI+B6oorVOtXQ8omhJokYIIUoBpZQt8IrW+t3LP0/FeCM/xLKRCSGEEEKI4qCU+gY4pLV+6/LP44C3tNZ5Fg1M3DZJ1AghRCmglCoPbNVaByqlQoEIIFxrfd7Cod0VLu9+5QrYWDoWUWakaK3TLR2EEEXp8ow+Z8De0rEIcVkukFhW67QopSoC2zF+54tRSqUB3jLDpuQzWDoAIYQQReLf7TcBJgDTJUkDSqmaTvYuY20Mdo8opaytrazlCZModhrIys6wcXZ0i8zMSv88Jzf7A611jqXjEuJWKaV87O2cxtvbOvbMzctxNljblMmbYnH3ydN5Kjc3R7k4ua9PSUt8W2v9l6VjupO01ieVUvOA8cAzGL8LXv2dUJRQMqNGCCFKAaVUPWAeMBhYClQBAoG3gIFl8cmKUqqOna3Dxn4dX3Vpe+/jqpy7v6VDEmVIbl4u+49t4fPl49KOnznwe3pmymNl9YmvKNmUUt4Odk4RbZv0DHys9RCb4ICqlg5JCDNJKZf4Y8cKPvnutbT0zNRHy0LBZKWUNzANeA1IxliXsCWwCrhfa33KYsGJIiGJGiGEKAWUUs2ASRgf5n8BOGBM0ozXWs+0ZGyW4uLk8eegrmObdm75P2XpWETZlZmdQb83G6Wcu3iqa1m4eRClj52N/cQHGncf9mr/T2TpqLirbd3/O+M/6xeVlpEcpEv5Te7lJd2jgOHAy4AX0BoIBbpprQ9aMDxRBGR7biGEKB2cLv/xAh7HuF3jfWU1SaOUcs/MSm/QtklPSdIIi7KzsadTywGOjvbOvSwdixC3wmCw7fVoy/9Jkkbc9RqFt8HGYOsBVLd0LMVNa52ntZ4AtAVeAe4HagLWGL8PihJOEjVCCFE6uADhgD/wJ9BUa33YsiFZVLCXm2+mo72zpeMQgsoValsZDLbhlo5DiJullFLpmSn+lSrUsnQoQhRKKUVoYHgOUNnSsdwpWuvdQAOMS5/cgIpIoqZUkGLCQghROgRiLBzXWmu9w9LB3AVsbWzsSvW0Z1Fy2NrYg8bO0nEIcQuU1trKxmBr6TiEuCF2tvYKKFN/YbXWmcAopdRK4FfA18IhiSIgM2qEEKIU0Fp/CHhIkqbk6DmqJp9897pF+z938TQtB7qyec+qImknhBCW0nKgK8vXzbqhtrsOb6LlQFdORN99ZTxenPQwYz7tbekwRAmktf4TcNFaf2vpWMTtkxk1QghRSpT2wnl3oy7Dw+h0/wD6d37N0qFcY9YbG7C1ublJHJnZGbQf4sOo/p/yULOSXVJl086V/LzpS45F7edi/Fn6dnz1hv47rfprERPnDbnm+Ig+M+nQoq/p556janI+LtKsTTmPAJZ+UJZXHAohbtT4Wf24lBjLjJG/WDqU27Lr8CaGTX7kmuNPPTKCgV3GXPfcA8cjmPvDuxyN3E12Tja1K9/L0J4TCPavYmozb8V7fLny/WvOnTx8BQ1qtLr9N1DKyHfB0kMSNUKIYqOUsgbaWjvbPaVsrGpQxqaiihugydV5+mRuUsbXwEqtdbqlQyot3F3KWTqEG3b2wkkCvCsWaZ/pmSlUDq7Dg82eYurCF2/6/K8n7MHO1tH0s7OD6zVtOrf8H306vmr62drK+taCFUKIO+BiwjlcHN2xs3Uo8r6nv/ILFfyulIZxsLt+mZRTZw8zfEpH2jTuwfNPTCRP5/HNqmm8NOkh5r0VgbuLl6mtq5MH896KMDvf1cmjaN/AVZRSwQrrx+0Nrh1Bu4PsSyBMcrXOi87ITfwG+EFrnVxcF5JEjRCiWCilbKydbZfbeDu39O3d0Mmphp9S9jLkCHM6O5eMk3G1Yxfvap32T2ykUqqZ1jqhOK85Ye5gTkYfonPL//HVz5O5mHCOqsF1ebHXZCoH1TG1S06N5/Plb/HX7p9JSU+kvE8lerR7jvZNnwSMMyrik2L5cuX7pqd900b8TL1qzfly5fv8sX0FZy+ewt7WgWoV6zOk2zsEB1S9pZiHTe5AeZ9KvNxnBgB/7FjB2E9788SDL/FMt7cA+HnTAj757jVWTD+FwdpAz1E1ub9+Z4b2eNfUz6JfpvD9utkkpcZTvWJ9Hn/QPIHRfogPABPnDTHNKvnm/X2m1xNTLjH+s35s2bcaR3tn2t37OAO7jr2lBMWxM/tYF7GMdduW4ecVxPRXfr7pPq6n3b1PmP59xtcjbvp8dxdvCitGbWfriJeblAIQZdO+o1v4fPk4jkftJzc3B2/PQB5v/yKPNO8DQF5eHt+tnslPm+ZzPi4Kb48AHmj4GL07jsTOxh648fF4+qLh7Di4gdj4aFwc3alTpRnPdHsbH8/AIns/mdkZzF8xgXXblnEp8Tz+5YLp0KIfj7UZYhrjXpz0MG4uXtSufC/frf6I5NQEaoQ25OU+082SzXuP/s1Hi1/lZPRByrn788RDL7F261LcXLx4a8hCJswdzPptywHjki3gmll/S9d8ct1r3KjElDg27viRtRFL2XvkL75+fy9+XkG381Hly9XZ86bGw7URS3BycOXl3jOwsjJW4xjV/1O6DAtlxYbP6XtVEhyl7thYq5RqbWPlsKKmV2frqp5t7R0NHiipFiIuy9M5xGdG1t5zYVnz6JRd7yilmmitzxXHteSuSQhRLJSN9SjHcP/WNb7p42BlJ0ONKJhb04r4PFnf+cSolZXiftw/D+hS3Nc8E3OUXzcvYuzg+VgpKz5bOoZXpnXh6wl7cLR3ITsni5cmd8DLzZfxQxbi5ebL3qObmbboZfK05qFmvZj1xgb6jWlEu3ufoGf7F4ArT/isrQw8/8RE/LyCSEi+yLwf32PkjMdY8Pa2W3qSWb96S37etMD0846DG3B3Kcf2g+t55t9jh9ZTt2pzDNb5//+2Yv0c5q54lyHd36FJrXYcPrWTaV8NN2uzeOJ+Hh9Vk+cef59WDR8DjDNzYi9FATBn+XgGPPoG/+vyJrv/2cTkBS8Q5FeFh+576obeR9T5Y6yLWMbaiKWcOX+MulWb89TDL9P8no5m7R581r/Qvl7uPZ22TXre0HVvxf/GNSUjM5VAn1A6tOhH+6ZPopT5U9XVf3/Dr5sX4ebkSXilxvTv/Bq+XhWKLSYh7ha5ebm8NrMHbZr0YETfmVhbWRMVe5ys7ExTm+mLXmbn4Q0M7f4eFQOrEx17ghnfvMKFhLOMHvCZqV1h4zGAk4Mbo/p/ipe7H7GXovj0u9cZ+1lvPhm99pr/L2/VmI97kZR6iZH9PiKgXAjHovYz7athpKYnmSVQdhzcgL2tA++/uJT0jBQmzH2GifOGMmOksYZXXOJ5Rk1/jIbhDzCy30fk5GYze+lYjp3ZS/3LS3Wef3wiKWmJJCRf4K2hiwDzGSiFXaMwaRnJ/LnrZ9ZFLGX7wfX4elWgVYOuPP/4RLMkzZSFL/H7luuXM6ld+V4mvbS80GuOntGdjKw0/MoF0aZRd7o88AwGQ8G7umdmZWBjsDMlaQAM1gYMBlt2//Mnfa/6tZCankTPkeHk5GYT5F+F7m2fpWmdhwqN6WYppdwNyu7H3tUXOQa7Ni7y/kXpEMK91PPp6bw2cqL91pj5S4FmxXEduXsSQhQLK3vDwKDRbSRJI26IUoqgUa3tLizZ/aBSylFrnVac18vKyeDNQXNNT2PHPD2XHiNrsOrPr3iszRDWb1vG+bgzfPraOlOdF3/vEE6fO8KS1R/xULNeuLuUQykrHOycrnnS99QjV2Zw+HuHMHrALLoMr8Teo5tpGN76puNtUKMVc75/y7REaMeh9fR+5BU+/nY0CclxuDl7suvQRnp3HFlgH4tWTeWhZk/Rrc1QAMr7hhGfdIGPvx1tauPhapxR4+Tglu/Ty4fue8r0tLy8byVW/fUV2w+uu26i5kL8WVNy5ljkHmpVbkrXB56hRf3OeLh653vOnDF/FvqZeLr5FNrmVgT5hTGq/6dUKh9OXl4uf+/9jckLXuDU2cMM7v62qV3XB56hclBtPFx9OHvhJAt+msigt+5jzti/8PEsXyyxCXG3SEtPIjktgRb3dCbo8nKXQJ9Q0+sxcZGs3DiXj0evoUZoQ8A4Fj7/+ERGTu/K0B7v4uZsXNpS2HgMMKjrWFPf/uWCefHJyQx57wGizh8zW25zq/Ye2UzEgTUs/eAfvNz9TPHGJ8Xy2ZI3zRI1zo5ujOz3iSkp3rPdC0z96iWysjOxtbFjxfrPsbGx5bX/zcbezrh8cswz8+gxsoZZH7Y2dhisbfMdawu7Rn6yc7L4e8+vrNu2jL/3/oq7izetGnShf+fXqRpSL99zBnR+nZ7tnr/uZ1PYwwUvdz9e6jWFaiH3YGVlzZ5//mTejxM4cGIb4wZ/WeB599Zuz5LfP2LRL1Po1vZZ0JpFv0whPinWbKlpjdAGvP6/zwnyr0JGZhrrty3jtZk9eanXFB5tNei6sd2CTsGuTfIkSSNuRIvAFwybz86qr5Ty0VrHFnX/cgclhChySiknZbAKdKkvNyvixtl4OWEX6JaVcfJSOLCtOK/l5xVkNmXe3aUcFfwqc+qssRDswRPbSUtPotNLIWbn5ebmAIXX6duy9zeW/P4JZ84fJTk1AX35nJiLkYWcmb8qwfVwcXRn+8H1NKppzbmLp2nX9Al+/GMuOw9toIJfZeKTL9CgxgP5np+WkUzspShqV25qdrxu1ftuKo6qweZf9n08ynMp6frfTeZ8/xa/bf6a6hXrM++tCLMikQUp71vppuIqSuGVGhNe6cqX9GoV65Obm8O3qz+kb6dXTU+9e7a/cnNTMbA6tcKa8Pirtfhxw1wGdr1+AU0hSjoXJw863j+AkdO7UKdKM+pUuY8mtduZlisdPrkTrTXDp3QyP/FyndOo88dMiZrCxmOA1X8v5sc/5nLuwinSMlLQOg8wJoSKIlFz8OR2tNb0et18jMvLyyUrO4O4hBhTAiesQk2zmYs+noForYlPisXXqwInow9RuUIdU5Lm6vd0owq7Rn72H9vKmE+fwsnBjZd6Tb2hgvAert4FJsxvVJBfZVOyDqBKcF0c7J2ZvOAFos6/SXnfsHzPq1etBS/3/pAvfnibL743JsEb1WpL45ptibmqUHvjWu3MzqsZ1pjElDi++nlykSdqbK2cWlbxaH39Na9CXGZj7YC/c+2MM8nbGgBFXhVcEjVCiOLgpOwMOcrKSsYYcVOsXew14GLpOLTOw9sjkCkv/3jT5x4+tZPXPnqcLq0G0a/TaFydPcnLy6X/2MZk52bdUjxWVlbUq34/Ow5uwEpZUzXEmLhpUKMVOw4Z6zZ4ewSafVk2fz/Gm6PbXSJg/d9lVcpYh+J6+nUaTaBPKOsiljJwfDMa1WxNq4ZdaVrnIdOyhv+6G5Y+Xa1GpYZk52RxMf5sgTdbrs6elPcN49zFU3ckJiEs7eXe0+nWZig7D21g1+GNfLnyfbo88DTP9pxgSqRMemk5nq7Xzn7z9gi44ets2rmS9+cOpl+n0TQIfwAXR3di4iJ5ZVoXsnNubUz9L52Xh7W1gc/f3IhS19YjcbuqOLu19X+W81weV/N03n8P3bIbucZ/1ajUkNcHfs66iGVMWfACS3//mJYNutCqYZcCkyVFufTJPJZGAJy7eLrAawN0aNGXDi36Ep90AYO1ARcnD555536z2VkF9b9m6xKyc7KwMRTdPhVWyuBqZy15GnHj7K1dFVAsf2nkJkoIUVxK5PaAfweOJeSdh/Hvf+PTXhM3n+Rg9/nUWTsUx2pSWPS23KGNFWLiIrkQf9Z0s5CQHEfU+WM83My4hKdaSH1WbpyPlZXVdYs32hhsydO5Zsf2/PMX1lYGnnt8oikxsuvwxtuOuX71lnzxvbFw8L9bktav0YoZX79C7KUz192m1MnBFV/PCuw9stksubHnyF9m7aytDCilyMvL/W8Xt8y/XDB9OoykT4eRnIg6wNqIpXzx/TtMmv8cjWu2pVXDrtxb50Gz+gyWXPqUnyOnd2NtbTA9Uc9PanoS0bEnqF+95R2LSwhLC/avQrB/Fbo88DSLfpnCvBXvMaT7u1QNqYdSinMXTlK78r3X7aOw8Xjn4T8I9AmlT8dRpnP2H9tapO+jWsV7yM3N4VJSLHWq3F65iYqB1Vmx4Qsys9JNy4b+fU9XJyDy+/1xO+xs7GnbpCdtm/QkKeUSG3caCwjPW/EulSrUMiVtrv6dVhRLn/Jz5NQuAHw8b6xm17+zek6dPcyR07sZPWBWIf3vxsPVp0iTNABKKaVK4A5PY/8O5OGQd2js3/+GzzmZuJn5B7sztM5afB2rFWN0pVtx/n2RRI0QQlyl/q4RWLvkv/67IC4NKlB/1whsPB0Lb1wEzs3bSsycLWSeTcQuwA3/QU3w61d4YinxzxOcnrCGtEPnMbjY4dW5JkGj22LtUHCxv9LK1mDPO58PZGiPd7GysmLW0jE42DmZaq20btydZWs/47WZPRnYZSyVyoeTkp7IP6d2kZhyiV4PG4vwBnhXZO+Rv4mJi8Te1glnB1eC/auQnZPJkt8/pnm9Dpw6d5gvvn/ntmNuUKMV074axp+7f2Jq65UA1K3anLiEc1z8T3HO/Dz58HBmfjOSioHVaVSzLf+c3sWS1R+btTFYG/D1CmLHofU0qtkGG4NdkW6BGlo+nNDy4QzqOpYDxyNYt20ZH387mp82zmfqiJWmdkWx9Ckp5RLnLxdBzs0z3oAdjdyLjcGWkADjl9IL8WcZPqUjT3cdZypoPG/Fe1SreA8VfMPIzc1ly77VLPplKp3v/59pBtCB41vZd3QL91S/H1dnT85dOMXcFcbdtTre3++2Yxfibhd1/jgrN86jaZ2H8PEsT3JqPBH71xDkV8WU4O7YYgAfLX6VjKx06lVrgc7L4/S5f4g4sIYRfT409VXYeBzsX5Uf/5jL71u+pWalxhw8uZ2FP39QpO+nXrUWNK7Zlnc+H8gz3cZTLaQ+WdkZHI/az/Ez+83qUxWmc6tBLPn9E9774hn6dBhJTm42ny8fh8HaxuymLsC7Ilv2reZE1AE83fywt3UwWy51O1ydPenQoh8dWvQjLiGG9duXszZiKXO+H8/i9/eblk8VxdKnJas/wserAiEB1bG2smL3P38ya+kYmtZ5yGyp63tfPA3Aa/+bbTq2+LcPqVe1OU4OrvxzeheffPsajWu2pU3jHqY2H387mia12+NfLpiMzDTWRSzjt7+/Zkj3KzsalnUj6u/CzvrmJiNXcGnAiPq7cLTxLKaozG09N48tMXNIzDyLm10ATfwH0divX6HnnUj8kzWnJ3A+7RB2BhdqenWmbdBobKyLfov5u40kaoQQ4iq2Pje/6sbK1nBL592KmC8jODX2V0LGtce9RRgJm45zcsyvKBtrfHs1KPC81AMxHOr9Fd7d6xI29VEyzyRwfMQKci6lUfmjbnck9rtJBb/KtG3SgzGf9uZSYgxVguvywbDvTTfitjZ2TH/lZ+b/OIGZi0cRl3AOZ0c3KgbWoHPLgaZ+nn5sHNO/epm+bzYkMyudaSN+pknt9gx49A2+Wz2Tz5ePJyyoFsOemsqzE9rcVsyBPqH4lwshPvkC4aHGaeWO9s7UCG3IvmN/c0+1ltc9v9P9A0hOjWfRL1P5dMmbVA2px4u9JvPaTPPlQy8++QGfLXmTJ0fXJjsny2x77qIUXqkR4ZUa8WyPCZyJOVrk/f+1Z5Vpi3GAlX/MZeUfc/H1CuLbifsByMnN5kzMUVLSk0zt0jNS+PDrkcQlxmBjsCPQJ5QXnpjEw5eLKAPYGOz4c9dPfL1qKmkZKXi5+1MrrAmj+n18S9vnClHSONg5ce7CKd6dM+hy8Vc36lS9j1f7f2pq81KvKYQEVGXF+jl8tPhVbG3sCPCuSPN6Hcz6Kmw87tCiP5HnjlxO+qQRXqkxL/WawsjpXYv0Pb397Nd8vWoq83+cQMzFSBztnSnvG0b7pk/eVD9ebr5MfHEpH307msHvtsTL3Z+nHn6ZlLRE7GztTe0ebTWIQye28/zEB0lNT7xme+6i4uXuR7c2Q+nWZijnLpwy1QYqKrl5ucz5/i0uXIoGpQgoF8KTDw2na5vBZu3Ox0Vdc+7eI3/x9S9TSMtIwderAp1aDuDJh4ab7QR1KfE8E+cNJT4pFgd7Z4J8KzP2mS9p2eDRIn0fJZmL7c3PMDVY2d7SebciIuZLfj01lvYh4whzb8HxhE38enIM1sqGBr4F11KKST3AV4d6U9e7O4+GTSUh8wwrjo8gLecS3Sp/dEdityT177p1IYQoKkopHysn21ONj7x+16S7tdZEz9hIzIJt5CSm41w3kMCh93G4zyKqzX8Sj7ZVgWuXPh3oNg+DhyOujYM4O+tvchLTcbmnPKETO2IfbHwKcaeWPmmt2dloGu6twqg06UqBxuMjfyTxj+Pcs3VYgecefX4ZKbujqbfpBdOxiz/s4+izS6m3+UXTe7G0vQ/PSkzdc7ar1nrd7fSjlGpYwa/y7wvf2eH239cmzB3MyehDzH7zj9u5hBA3bO+Rzbzx8ZP7ElPials6FiFuhjIWbMndMCep0La3oqyMx6npSfQYWYPH279I7w6vWDqcUu3VGd2StuxbPVBrveRmz3W08Vj2YPDYrnV9ehTe+A7QWrMxegbbYhaQnpNIoHNd7gscyqLDfXiy2nyqerQFrl36NO9ANxwNHgS5Nubvs7NIz0mkvMs9dAydiKd9MHDnlj5prZm2sxFh7q3oVGmS6fiPx0dyPPEPht1T8DLGZUefJzplNy/U22Q6tu/iDyw9+iwv1ttsei+WtOhQ36QjCWsGaa2/K+q+ZUaNEKJMOP9lBFEz/iBkbHvcWoSRuv8cJ9+4sQLtiX+ewMrBhuoLe5GbmsWxF7/n2PAfqLlswE3FsLVy4dN0Qyd2xLtr/vdymVEJZJ1NxKO1+a45Hm2qErtoB5lRCdiVd8/33OSISDwfNP9F7NHW2E/S1si7JlEjhBBClHQ//jGXIL8q+HpV4GL8Ob5cOYG8vDzaN33C0qGJEiTi/Jf8ETWD9iFjCXNrwbnU/fxy8o0bOvdE4p/YWDnQq/pCsnJT+f7Yi/xwbDgDai67qRje3Vr4bmUdQydS2zv/GW4JmVEkZp2likdrs+NVPdqwI3YRCZlRuNvlv0tsZHIE1TwfNDtW5XJyKjJp612RqClOkqgRQpQJ0R//hc/j95hquTiEepF9MYVTb64q9FyDqz1hUzujDNYABAxuyolXfyIvMwcruxsfRmuvHlxoG1vvggvHZ59PAcDGx7yNrZ9xenhWTHKBiZqs2GRsfM2XZ1k72WHlZEv2+eJ5UipuzPm4M/Qd06jA19s26cnLvaffwYiEEKLk2ntkMyNnPFbg6089/DJPPTKiWGOISzjH16umEZcQg7OjG1VD6vHxa2vw8cz/hlSI/PwV/TH3+DxuquXi5RBKSvZFVp16s9Bz7Q2udA6birUyfk9tGjCYn068Sk5eJgarG6/FOLj26kLbONsWXOcoJfu8sY2N+TIrF1tjcf7krJgCEzXJWbG42JjPVLezdsLWyomky/2WZpKoEUKUejnJGWSdTcSlYZDZcddGN5aJd6zha0rSANgGuIHWZF9MwS4w/8RIfhwq3ua68IKWqv57/FYKz2tufx/REqawort3mpe7/3V3OXJycL2D0QghxJ1THONx1QFJIAwAACAASURBVJB61x1Ti7JAekH6d36d/p1fL/briNIrIyeZxKyzBLk0NDse7Frwg52r+TrWMCVpANxsA9BoUrIv4m4XeMNxeDncXt01XcAmsFeO39qX15K4O9fNkkSNEKLsuMUx/eokzdX96Lybq/F1u0ufbC7PnMmOTTE7/u/Ptr4FFzS29XEh+3yy2bHc1Ezy0rKwuUOFkEX+DNaGItnlSAghhHE7aRlTRelxa19er07SXN2P1nk31c/tLn1ysTHOnEnJjjU7/u/PLrYF13Z0sfUh+T8zZzJzU8nKS8PF5s4UQrYkSdQIIUo9g4s9tgFuJG+LxLvLlSRI8vbIOxrH7S59sivvjm2AGwnrjuLZ/kq9mfi1R7Ar717gsicAl0ZBJGw4ZnYsfo1xpx3XxkH5nSLuoJYDXXnhyQ/o+sAzN3zOrsObGDb5EeaO30JoYI1ijE4IIUomGVtFSWVvcMHNNoDI5G3U9u5iOh6ZvP2OxnG7S5/c7crjZhvA0YR1VPNsbzp+JH4t7nblC1z2BBDk0ohjCRvMjh2NX2N8zbVxoXGVdFaFNxFCiJIv8NlmxC7eRcyXEaSfjCPupwOcnf238cU7tPTHoaJXoX+snQteN6yUIvC5+4hdvJOY+VtJP3aRmPkRxH6zk8AXmpvaZZ5LYleLmcStOmQ6FjC4GRmR8Zx4dSVpR2KJX3uEU+NWUa5LLSkkfBdYNuUoDzfrfVPn1AxrzLIpRwnyq1J44yKwfN0ser1Wl7aDy9Hrtbp8v272TZ1/NHIv7Yb40HKgK2kZKfm2ycnN4fmJ7Wk50JXl62YV2NeKDV/QcqArT799f4FtYi9F8+iwUFoOdOVE9MGbilUIUTrI2GokY2vJ1CzwWXbFLiYi5kvi0k9yIO4n/j5r/Ptxp5b+eDlULPSPnXXBDxmVUtwX+Bw7YxezNWY+F9OPEREzn52x39A88MpOpEmZ55i5qwWH4q7UjmwWMJj4jEhWnniV2LQjHIlfy6pT46hVrkupLyQMMqNGCFFG+PZtRE58OlHT/+DU+N9wrhdI8OvtOPL0t1jZl5yh0K9vI3RuHmdn/82pcb9hG+hG8LgH8e3VwNRG5+SScfwiuUkZpmNO4X5UX/AUpyf8zt72n2HtYk+5TuEEvd7OEm9D/IeX281v625jsL2l827FivVz+GjxqzzXcwINwluz/eA6Zi4ehY3Blg4t+hV6fnJqPGM/fYqG4a35a/fPBbb7bMkbuDpdP3F4+OQO5v84gTpV7iM9MzXfNtk5WYz9rDc1w5rw566fCo1PCFE6ydhqJGNrydTIty/pOfH8ETWd306NJ9C5Hu2CX+fbI09jsLK3dHg3rJFfX/J0Ln+fnc1vp8bhZhvIg8HjaODby9QmV+dwMeM4GblXNrjwcwrnqeoL+P30BD7b2x57axfCy3WiXVDZqP9Ucu5OhBDiNiilKD+sJeWHtTQdi/12FwD2lcqZjt0bPd7svPCl/a/py6NVZbN2bk0rXnNecfIf0AT/AU0KfN2+gke+8bg1D6V28xuf/i1un9aahT9/wIr1c0hOS6B6xfo88eBLvPphd957/lua1nkIuHZ6/ouTHsbNxYvale/lu9UfkZyaQI3QhrzcZzoB3sbCfndqer7WmkWrpvLwfb3p2tq4fC/IrzInow6y8OfJhd5MaK1594unaVb3EULL1yzwZmL9tuVs3vMLs97cSMcX8l+Ol5Acx9hP+/By7xls2rWSk9GH8m330eJRlHPzp2vrwXIzIUQpJGOrjK1lgVKKluWH0bL8MNOxXbHfAlDO/kodpvH3Rpud1z986TV9VfZoZdauolvTa84rTk38B9DEf0CBr3vYV8g3nlC35jxTu3k+Z5R+kqgRQpQJ2XGpXFi2B7f7QrF2tCV5VxSR7/2OR/tq2PnLrjqiePyw/nMW/jSJoT3eo2H4AxyN3MuMr1+5oXN3HNyAva0D77+4lPSMFCbMfYaJ84YyY2ThW8pf7cFn/Qtt83Lv6bRt0jPf12LiIom9FEWTWu3Njt9b+0FWbpxHTFwkfl4F1zla+NMkklIu8czQt/h963f5tjl99h+mLRrOBy99j4tj/rWW8vLyeOfzAdzf4FHuq/cIm3atzLfd6r+/YduBdcx+cyNHI/cWGJcQouSSsVXG1rIgNTuOPReWEep2H7bWjkQl7+L3yPeo5tEeV7vC//6Jkk0SNUKIskEp4tccIfrDTeSmZWEX4IZ3z3qUH1bwOmwhbtc3v07n4ft60+WBpwEo7xtGfFIsH34zstBznR3dGNnvEwzWxl/VPdu9wNSvXiIrOxNbm4JrGf3X9bap/ZenW8G7J1xKjAGuXULg5W7cySEu4VyBNxPbDqxl+bpZzH5zIwaDTb5t0jJSePOTXgzo/DpVQ+oVGMfcFe+QkZnG048VPHvt+Jn9zPxmFFNHrMTZ0a3AdkKIkk3GVhlbywKF4kj8GjZFf0hWbhpudgHU8+7J/VfNsBGllyRqhBBlgo2nI+Hf9bN0GKIMSU1PIvZSFDXDzJep1arc9IbOD6tQ03QjAeDjGYjWmvikWHy9KtxwHLe7Ta0uYBd6zb8v5F/QMPZSNO/OGcToAZ/h41nwrg4fzH+OShVq8mirQQW22bL3N37aOJ/Zb24y+0yulpaRzJhPn2Jg17FUDqpTYF9CiJJNxlYZW8sKRxtP+oXnP1tKlH6SqBFCCCGKkbrFXcWsrf/zlPRyP3k676b6ud3p+aanu4nnzY5fuvzzv6//1z+nd5GQfJHRM6/q9/KdSYcXKtDp/v681GsqEQfWkp6RzAM7PMzO/+ibUcxeNo5fPz7HtoPrSEyJ4/FXa17VVR5aax542oM3B31Bed8womNPMOPrEcz4eoTZ9QaOb0aj8Na8/+K16/aFECWTjK0ytgpRmkmiRgghitmBbvMweDhS9fP8v6yJ0snJwRUfz/LsP7aFNo17mI7vP7bljsZxu9Pz/byC8PEsz9b9v3NfvUdMx7fsXY2vV1CBU/PrV7+fuePN3+tfu37mix/e5pPRayjnEQDAJ6PXkKtzzdoNGNuEJx8aTpsmxs/tyYeG80jzvmZtvvj+baJjTzDmmXn4eARiY2N3zfX+ObmTifOHMn7IQioH1S7kUxBClAQytsrYKorWvAPdcDR40LPq55YORVxFEjVCCCFMkraeJmbuVpJ3RpF9KRVbb2c82lWjwvCWGNwdLB1eifPEgy/xyXevUzGgBvVrtOLYmX0s+f0j4NafBt+s252er5Si10PD+XDxSEIDje9j56EN/PznlwzrNdXU7kL8WYZP6cjTXcfR/J6OONq7XLNjyj+njDutBflXxdHeGYDggKr5XtfT3ZeQgGqAsYbDf+s4ODu6YWtjb3aN/14vMTkOgECf0OsW5RRClCwytsrYKsqmuPST/HRyNBfSjpKWcwkHgxvlnevzQIUR+DpVB4xbfa8/M5njCX8Ql3EShRU+jlVpHvgcVTxaW/gd3DhJ1AghhDBJ3haJbYArYX26YFfBnfRjFzn52k+kHYzJd6tycX2PthpEcmo8X/40kY++HU2N0AY80+1txn7aGzubkpP46txqILl5OSz5/SM+/nY0Pp7lebbnBLPtY3NyszkTc5SU9CTLBSqEKBNkbBWibLJSBsK9OuAfVAsnm3KkZJ1nQ9Q05h/szgv1/sLB4EZuXhZnkrfT2K8/fk41sbayZXvMAr4+3I8+Nb4h1O0+S7+NG6J0QZWshBDiFimlfKycbE81PvJ6sX9bStoWSeSENaQdjEHn5GEb4EbAkKb4PlEfgJgF24hdvJOME3FgbYVTdV+CRrfBpf6VgoH/Lk1yqV+ec59vIScxHfdWYVSa+ijJEcb+M05ewjHcj0pTOuNY2RuAxM0nOdh9PlVm9yRm3laSd0Vh4+FIwOCm+A+895r+r176lBRxmjOT15OyKxorOwPO95QnZEw7HMKMfeemZHJq3K/Erz1CTkI6BncHXOpXoOqcx4v7I73GxRX7OTp0CfV3jcDWx6VYr7X34VmJqXvOdtVar7udfpRSDSv4Vf594Ts77rrtKVb9tYiJ84aw5IPDeF+eoi5Kt71HNvPGx0/uS0yJkzUCokRRSlkBuRvm3P1JAhlbBcCrM7olbdm3eqDWesnNnuto47HsweCxXev69Ci88Q2KTNrGmsgJxKQdJE/n4GYbQNOAIdT3fQKAbTEL2Bm7mLiME1hhja9TddoEjaaCS31TH/8uTSrvUp8t5z4nPSeRMPdWPFppKpHJEayJnMCljJP4OYbTudIUvB0rA3AycTPzD3anZ5XZbI2ZR1TyLhxtPGgaMJh7/Qde0//VS59OJ0Ww/sxkolN2YbCyo7zzPbQLGYO3QxgAmbkp/HpqHEfi15Kek4CDwZ0KLvV5vOqcIvvsblRM6gE+3duO/uHLCHFtUmC7mbvvJ8S1CR1DJxbZtRcd6pt0JGHNIK11kVd9lhk1QogSS+fmcbjf13h3qUWlSZ1QBivST8ahM3OutMnJpcIrD+BQ0Yvc1CzOztrMoV4LqbvxebOkQ+Km4xjc7am+uA9Z55I4Mvg7jjz9HTo7l9BJnbBysOH4sO859vwyav862CyOU2NWEfRGW0InduTSr4c4Nf43bLxdKNe5JvlJijjNwScWUGFYSyq++wjkac7O3sz+LnOp+8dz2Hg6ETlpLck7o6gyuyd2Aa5kX0glacup634eUR9uJHrmpuu2sSvvRt31zxXyyZrLTc5AGaywdrG/qfMEJCRf5Pe/F3NP9ZbY2zly6OR2Zi8dQ7O6j8iNhBBC3CIZW0VJkKdz+fpwP2p5d6FTpUlYKQNx6SfJ0ZmmNrk6hwcqvIKXQ0WyclPZfHYWCw/14vm6G3GxvVLj6HjiJuwN7vSpvpikrHN8d2Qw3x15mlydTafQSdhYOfD98WEsO/Y8g2v/ahbHqlNjaBv0Bh1DJ3Lo0q/8dmo8Ljbe1CzXOd+4TydFsODgE7SsMIxHKr6LJo/NZ2czd38Xnqv7B042nqyNnERU8k56VpmNq10AqdkXOJV0/TpRG6M+ZFP0zOu2cbMrz3N11xf20Zqk5ySy/fwinGzK4etYvcB2eTqXrNxUHAweBba520iiRghRYuUmZ5KbkI7nwzVwCCsHgH2Ip1kb/wHmmfWwaY8SUX0C8av/wfepBqbjBg9HQt/viLK2wrGyN14dwoldtIN6m1/EPtjYp/8zTTn23DKyL6Vh4+loOtevfyO8uxgflAc+25yU3Wc5+8mfBSZqzkxej0/3ugQ+19x0rNIHndi5YRoXluwh4JmmZJ5JwLl2AK4NjWu/7QLdca4beN3Pw7d3A7w6hl+3jZWN9XVf/6/Ms4mcmbIe394NsHawKfwEYUYpxd97f2PhL5NJz0jF16s8DzZ7ir4dR1k6NCGEKLFkbBUlQWZuMum5CdTwfJhyl2eieNqHmLVp4j/A7OdHw6YxIaI6/8SvpoHvU6bjjgYPOoa+j5WyxtuxMuFeHdgRu4gX623G0z4YgKb+z7Ds2HOkZV/C0ebK9+FGfv2p7d0FgOaBz3I2ZTd/nv2kwETN+jOTqevTneaBVx7sdar0AdN2bmDPhSU0DXiGhMwzBDjXJsi1IQDudoEEOte97ufRwLc34V4dr9vG2urGvmsuOTKUf+JXk52XjrdDFQaEL8fBUPAk6vVnppCZm0x9nydvqP+7gSRqhBAllsHdAd+nGnCo10Jcm4Tg2iQYj9ZVcKp5ZcvM5O1niP54E2mHzpMTn47O0+SlZ5N5JsGsL8dqPihrK9PPtj7OWLvYmZI0xmPGGTjZF1PMEjUujYPN+nJtFMTpdUfQWudb1DBlVzTJ2yK5sGyv2fG8jGzSj18EwK9/Y44M+pbde8/i1jQEt/tCcW9VGSu7godtGw9HbDwcC3z9ZmWeS+Lg4wtwrOFH8Jvti6zfssTN2YupI1ZaOgwhhChVZGwVJYGDwZ0Gvk+x8FAvQlybEOzahCoerfF3uvIg70zydjZFf8z5tEOk58SjdR7ZeekkZJ4x68vHsRpW6srDNmdbH+ysXUxJGsA0Aycl+6JZoibYpbFZX0GujThyel2B31OjU3YRmbyNvReWmR3PzsvgYvpxABr79efbI4M4u3svIW5NCXW7j8rurTBY2RX4eTjaeOBoUzQzWh4MGUerCi+TmBnNX2c/Y/E//+N/NX/AweB+Tdu/zn7G5rOzeLzqHDzsS07xa0nUCCFKtNCJHfEf1ITEP0+Q+NdJoqb9gV+/RoSMe5DM6EQOPrEAj3ZVqTT1UWy8nVEGK/Z3mkNetvmWlcrwn5kmSuVz7PI/826ztleexq9PQ3z7NbrmJYOL8Rece4tK3BMxjMRNJ0iKOM2J13/G2sGWmj8ONEsSXa0olz6ln4jj0BMLcKrlT+VPumFlK78uhBBCCCFuRsfQiTTxH8SJxD85mfgXf0RNo5FfPx4MGUdiZjQLDj5BVY92PFppKs423lgpA3P2dyI3L9usH2tl/j1Moa459u8XVU3ebcWsyaOhXx8a+fa75jU7g/GhZSX3Fgy7J4ITiZs4nRTBzydex9bagYE1fzRLEl2tKJc+udj64IIP5RwqEeTaiInbwtkZu5hmAeblCdZEvs/Wc3PpVf3LElNE+F/yzVsIUeI5hHnjEOaNX7/GRM/cyJkpGwge046U3dHkpWURMqY9tr7GXywZkfHkXEor0usnb4s0LVECY4FjxzDvArcIdaobQOrB8zhU9LpuvwY3B7w6hOPVIZzAZ5uz457JJKw/ivdjdfJtX1RLn1L3n+NQr4W43R9G2NTO1yasRKn14qSHcXPx4q0hCy0dihBClCoyvpZd3g5heDuE0divHxujZ7LhzBTaBY8hOmU3WXlptA8Zg4utcZv0+IxI0nIuFen1I5O3mZYogbHAsbdjWIHfUwOc6nI+9SBeDhWv26+DwY1wrw6Ee3WgeeCzTN5xD0cT1lPH+7F82xfl0qf/0hpy8q7U/snTefx8cjQHLv5EnxrfmBVnLikkUSOEKLHST8Zx/qvteLatim2gGzkJ6cRvOIZDWDmUlRUOlbxAKc7O2oxf34ZkRicS+d7vWNkXba2VmHkR2AW64VQrgEu/HeLSqkNU/qhbge2DRrbmYM8vOTb8B/z6NMTg6UjW2UTi1x/Fs01VXBoGETlhDU61/I1LsmysufjDPlDKVIsnP0Wx9Clp62kO912E+/1hBL/eluyrkloGdweZWSPuKlprvl83i5Ub5xN1/ji2NvaEVajFhBe+w9He2dLhCSFEiRR1/jjTvhrO6XOHSUyJw9nRnfBKjRjQ+XVCy1//gZC4Ii79JNvPf0VVz7a42QaSnpPAsfgNlHMIw0pZ4eVQCYVi89lZNPTrS2JmNL9HvoeNVdFu3hARMw83u0ACnGpx6NJvHLq0im6VPyqwfeugkXx5sCc/HBtOQ78+OBo8Scw6y9H49VT1bEOQS0PWRE7A36kWPo7VsFY27Lv4AwplqsWTn6JY+rTnwjIUCl+nGthZO5OQcYaN0TOxUlbU9OoEGAs0Lzv6HMcSNtCjyizc7SqQnBULgLWyKbLlV8VNvnELIUosa0dbMiPjOfr8crIvpmBwtce1SQhB04wF0xyr+RI6qSPRMzcRMz8C+4qeBL/ahpNv/FKkcYSMbc+5uVtJ2R2NjYcjIWPaF1hIGMC1cTDhywcQNW0DB59YQF5mDrY+zrg0DMLm8swfK3sDUdP/ICMyHgCHsHJU+aw7znWuX1D4dsV+s5Pc5EzifjpA3E8HzF6rsaQfbk2v/3RFiDtp8oIX2H5wPU93HUvVkHrk5uZyLGof1lYyC0wIIW6VtbWBlg0epXJwHTxcvIlLjOHLH9/npcmPsOi93bg4XlsHRFzL1tqR+MxIlh99npTsi9gbXAlxbUKXoGkA+DpWo2PoJDZFzyQiZj6e9hVpE/wqv5x8o0jjaB8ylq3n5hKdshtHGw/ah4wpsJAwQLBrYwaEL2dD1DQWHHyCnLxMnG19CHJpiIuNceaPwcqeP6KmE58RCUA5hzC6V/mMQOf8Z30XFWtlw+Zzs4lLP26KK9i1MYNq/WyaAZSUeY4DccYaVgsPmRcPDnG9l/7hS4s1xqKitL7NWgtCCPEfSikfKyfbU42PvO5g6ViKU+LmkxzsPp86a4fiWM3X0uGUCnsfnpWYuudsV631utvpRynVsIJf5d8XvrOj4C0A7rB9R7fw+fJxHI/aT25uDt6egTze/kUead4HgBUbvuCXPxcQdf44VsqKShVqMajrWMIrXall9O/U+RqhDVm65hNSUhNoVLMNo/p/wr6jfzN72TiiL5wgrEItRvb9mOCAqgDsOryJYZMfYfyQhSxfO4tDJ7fj5uxFz/bP063N0Gv6v3pq/t6jfzN/xXscPLkdWxs7aoQ2ZEj3dwn2rwJAWkYyHy0ezZZ9v5GcGo+LkwfhoY14+9lFxfp57jnyF8M+eITZYzYRVqFWsV7rdu09spk3Pn5yX2JKXG1LxyLEzVBKWQG5G+YkWTqU65LxtfgdO7OPgeObMWPkKupUaXbHr3+jXp3RLWnLvtUDtdZLbvZcRxuPZQ8Gj+1a16dHcYR2x51M3Mz8g90ZWmctvo7VLB1OqbToUN+kIwlrBmmtvyvqvmVGjRBCCFHMcvNyeW1mD9o06cGIvjOxtrImKvY4WdlX1lPn5mYz4NE3KO9TifTMVL5bPZOR07uy4J0deLldSQTuOLgeF0d3pgxbwYX4aMbN6sfYT3uTnZPNiL4fYm/ryPtzh/DunEHMHrPRLI6Zi0cxuNtbjOgzg027fuKTb1/D09WXBxrlv55879G/GTG1M307vsqLT04mT+ex5PePeGFie758ezvuLl588f3bHDyxjfGDF+LjGUh8Uix7jmy+7ufx1c+T+eqXKddt4+dVgflvRRT4+obt3+PvHcLBE9t4a1Z/UtOTCC1fgwGd36B6aIPr9i2EKD1kfDVXFOPrfyWnJfDTxnl4uHjL0ich7hBJ1AghhBDFLC09ieS0BFrc05kgv8oABPqEmrXp2tp8p4JR/T+lw/MV2Lz7Fzre39903NXJk+G9p2NtZU1wQFVaNniUnzbO5+sJewjwNk777dH+Od75fCCJKXG4OV8pWt2l1dO0aWx8UvjkQ8M4fGon3/w6vcAbifkr3uPBpr3o9fBw07ERfWYScWAtq//+hh7tniMmLpKqIfWoVbkJAL5eFahW8fpF+zrdP4CWDbpct43BcP1aUtGxJ4i9FM0P6z7n+Scm4uLozvfrP+eFSQ8xZ+xfpifSQojSTcZXc0Uxvv7rrdn92bx7FRlZaYQEVOPDUb/Ksich7hBJ1AghxC1ya1qRe6PHWzoMUQK4OHnQ8f4B/J+9+46Oqlr7OP7dSSa9N1JISICE0LsIiIIKiBUQBBX0wgXBrmDBylUEhIsFL5ZXUVRABUWsgBRBkCq993RKQiC9Z/b7x2BwIAkJKScJz2ctluTMOXt+M4M7M8/s8ty7A2gb2Z22kddxbZs+RIRemMu979hmvlr6DscS9pGeeRazNpOXn82plDirtho3bGG1BouPRwNcnNyLP0RYjgUAcC492eqDRJuIblZttW56LZt2/4bWusTdH/ZHb2XP0Y0s3/SN1fH8/BziTx0BLB9OXv1wOIdidtA+qgcdmvekS6ve2JscSn0+3F29cXctefvO8jKbiygozOOlUZ/QJMSyJtRzjdqx58hGflj9MU/eN6NS7Qsh6gbpX61VRf/6t0eHvMmIO1/k9NkEFvw2k5ffv49ZE5bj5lI3FmO92oV7dOO1rolGxxBXSAo1QgghRA0YP/xdBt38CNsPrGHHwbV88fObDLjxIR4dMpWkswmMf7s/3dv24/l/fYC3uz+2tnY8OvVmCgrzrdqxtb34m1CFre3Fv84tHwrM2lypzFqbuavnKPr3Gn3JbS5O7gB0ankjC6bvY9v+New5soGZ88fj6ODM+y+stPoQ809VMTTf1zMIpRRhwc2Lj9na2BIe3JyTZ2LL8/CEEPWE9K8XVOXUJx+PBvh4NCAkIILWEV2588lGLPlzHkP6Pl6ORyiEqAwp1Agh6o2jTy0m+1ASbZaOMTpKuR19ajHJ3+4EIHBMN8Je7WtwoqqxMXhi8d9lseULGgVG0igwkgE3PsT8JW8x58cpPDx4Mgeit5Gbl8Uj90zBx9Pybe3J5BjSMlOq9P73Ht1UPITe8vNmGgU2K/HbXoCosA4cS9hLwwZNymzXzdmTnp3607NTf+7rN467n4lk854V9Ok6tMTzq2JofvuoHizbMJ+4k4cJP1+s0VoTd/IwnVreWOa1Qoj6R/pXi6qc+nQxrTX5BblXdK2AxUefIin7EGPaLDU6SrktPvoUO5Mt6zJ3CxxD37BXDU5Uc1bHv8WahLcBaOF9K0OafVKj9y+FGiGEMJhziwCazx+GrbO91fG0P48TO3Ul2QdOY+fmgM9drQh9oTe2ThV7g5W0YAfJi3aRfTAJc3Y+DqFeNLi3AwH/7oKysalw3vLk6rjjGTK2xnN49IIKt18fJZw+xs9r59CtbT/8vRuSkXWOLXtXEhoQiY2NDSEBESilWLD8f/TvNYrTKQl8vOhVHOyrduO0xas/xt+nIc0atePPHb+ybvtPvDz601LP/3f/Vxj31h1Mm/MId/X8Nx6uPiSdS2TznhV0a9uPVk278Mn3rxER2pbw4BaY7Eys2vwdSilCy1gjpiqG5vfqfDfzl7zNm3PG8vjQ6bi5ePH9qg85fTaBATfWnWKtEKJypH+1VhX96/KN36CUoklIa5wdXTl1Jo75S2ZgY2NLr84DK9W2qHsCnFswrPl87G2drY4fT/uTlbFTOZ19AAc7N1r53EXv0Bcw2Vb8/62qauvg2d9YlziLs7nR5BVl4WbvT6TnzfQKGY+zyfL/RWpeIusS3yM6bQPp+SdwsHUn1K0TvUKexd/5wv9b3YLG0qnBcBYcGlXhx1MVpFAj8fK1vwAAIABJREFUhBAGU3Y22Pu7WR3L2neKA8Pn4Te4HU3f7k9efCrHnvmRwrPZRMwaVKH209Ydw+vGCEIn3IzJx5m0P48T/cpSCtNzCRnfq0JtlTeXvb8bdp71enf2CnFycOFkcgyTZ4/mXHoSrk4etG12HRNGfAhA4+AWjB/+HvOXvMXi3z+mYYMmjB44kZlfPVulOR65Zwrfr/qIA9Hb8HDz4eF7Jpe60CVAm8huvPf8Mr78eRrj3+5PfkEuPp4BtG56bfFOKQ4mR778eVrxdKPQwAgmjvmCqLAOVZr9YvYmB94a/xMfLHyR52da/u01a9SOmc8uKV5QVAhR/0n/WvVMdvYsXP4/4k4dLc7VNqIbH720+rIjgET9Y6PscLP3tzp2Kmsf8w4Mp53fYPo3fZvUvHh+PPYM2YVnGRQxq0LtV2VbjnYedA0chZ9zMxxsXUnOPsKSmJc5k3uUB1tYvjxMyTlGbmEGfRu9gq9TU3KL0lkZN7V4K3NXky8ADrYuONi6YGtjX9ZdVhultTbkjoUQ9ZdSyt/GxT6my+GXLvtJPXnRLo6N/5GO28Zj8nEpPp6xNZ69d82m9bIxuLYOIuWXfZycvYnsI8lQaMYpwpeGT/fE66YLle+Lpz7Fv7WaU3O20Hnv88XnmHML2NzkDZq83R//Ie0B0GYzJ/5vA0nzt5N3Ig37QHd872hJw6duwMbxyoYHl1dp07WOPL6IzJ2JtF/3RPGxMz/s4cij39F+w5M4Nqrct2XHJ/xM2oYY2q+t2DzziuRK2xDN/sGfV2jq0+5b/y8ta9eJgVrr3ysU7CJKqc4hAREr5r6xzaMy7dQXOw6u4+kZt/HZa5toHNzC6DhXnd2HN/Dy+/ftSctMaWN0FiEqQillAxStmZ1udJRaS/rX2mXCzEHpm/YsH6W1/rai1zqbvBbd0mjiwHb+9xQf25W8iB+PjWd8x224mC6sCxSfsZXZe+9iTOtlBLm2Zl/KL2w6OZvk7COYKcTXKYKeDZ8m0uum4msunvq0Ov4ttpyaw/Od9xafU2DO5Y3NTejf5G3a+w8BLOshbTjxf2xPmk9a3gnc7QNp6XsHNzR8CpONY8WfpAoobbrWoiOPk5i5kyfarys+tufMD3x35FGebL8Bb8dG5b6PqmyrJBtPzmZ57CRe6RKNjSp5JHlmfjL/3daOQREf0Nr3Lqvb5uwbhLOdV4lTn+YfeDD9cOrK0VrrhZUKWQIZUSOEMJT3rS2IfnkJyYt2EfTQhR0TkhbuwLlFAK6tgwAw5xQQOKYbzpF+aLMm6ZvtHBzxNW2WjcGlRUClMkS/+Ctpf0bT6NW+OEf5kxtzluiXl5B/KoOm75Y+z/v48z+T/P3uMtt27xJK83nDK5wpY0sc3rdEWR3z6m0pSqVvjqt0oaYwIw+TV8VHvFR3LiGEEEKI2qKF960siX6ZXcmL6Bb0UPHxHUkLCXBuQZBrawAKzDl0CxyDn3MkWpvZnvQNXx8cwZg2ywhwqVwB79foF4lO+5O+jV7F3zmKs7kxLIl+mYz8Uwxo+m6p1/18/Hl2J39fZtuh7l0Y3nxehTPFZWwhyvsWq2ORXr0tt6VvrlBxpSrbuti53Hj2pfxMuHv3Uos0ALlFlmK0s13t2dFMCjVCCEPZOpnwvbMVyQt3FhdqinIKSPlpLyHPXlgQ1G9wO6vrwl7pS+qqI6T8uLdShZq8hFROz9tGq59G4dahIQCOoV6Ev96PA/fPpdGrfTF5O5d4bcizvQgc263E2/52pSNy8pMyMDWwng5l6+KAjYs9Bacr981m6h9HSflpL5EfDq5VuYQQQgghahOTrROtfO9kZ/LC4kJNQVEOe1N+4saQC9Pn2vlZv6fqG/YKR1JXsTflx0oValLzEth2eh6jWv1EQzfLlDcvx1D6hb/O3AP307fRq8Vrr1ysV8izdAscW/bju8IRORn5SbiZrEdLO9i6YG/jQnrBacPa+ttb2zqSXXCOQp1HM68+DIr4oNRzi8wF/HL8BQKcWxLmUfb7+pokhRohhOH8hrbn9LytZO4+gWubIM4u2Y85rxDfARdmCWQfTiJh5loydyZSmJKFLtKYcwvITUit1H1n7kwErdk/5AvrG85PC809nlJqocbk64rJ17VS919hGihlB4nySNsQzaHRC2j49A343N6y1uQS1at9VA9k6oIQQlQ96V/rv/Z+Q9l6eh4nMncT5NqG/WeXUGjOo43vhVHXSdmHWZswk8TMnWQVpqB1EQXmXFJzEyp134mZO9Fovtg/xOq4xvI+NSX3eKmFGleTb/F6KzVHo6iq94NX3tbIlospMOeSnHOIVXHT+PHYOAZHfnjJeYXmfL478ijn8uL4V4tvsVW1pzxSe5IIIa5abu0b4hTlT9KCHbi2CSJpwQ68+0QVF0iKcgrYP+QLnKMa0HjKbdgHuKPsbTn80EJ0flHpDduo4oLL38wF1udrs+X25vOHYfK7tOhiH+BeavPVOfXJ3t+NgtMZVseKsvIwZ+djumjh4fI6u/wgRx7+jobjexL8yHVX1EZ15BJCCCGEqK0aurXH3ymKHUkLCHJtw46kBUR59ykukBQU5fDF/iE0cI7itsZTcLcPwFbZs/DwQxTp/FLbVdgUF1z+VmQusPpZazMAw5rPx9Xkd0kb7valjyqvzqlPbvb+ZFw02iWvKIt8czZuJv9Srqr+tv7m5RgKgL9zJC4mP+bsu5vumQ8T5HrhS+D8omy+OfRv0vISGdnyezwcgq7ovqqLFGqEELWC/z3tSXhvLYEjupC+IYaoufcX35ZzJJmCpExCPhmKW6cQAArTc8mLP4djWOlrotj7ulCYnktRTj62TpYV27N2n7Q6x7VtEChFXuw53K+p2BzY6pz65HZNKKlrjlodO7fyCGAp/lRU8rc7OfbcT4S91o+ABzpfUabqyCWEEEIIUdu197+HtQnv0SVwBDHpG7g/am7xbck5R8gsSGJoyCeEuHUCILcwnXN58Xg7hpXapou9L7mF6eQX5WB/fhvqk1nWXwAGubZFoTiXF0sj92sqlLk6pz6Ful3D0dQ1VseOnFtpuc29i2FtleTvYlehOa/4WHbBOeYfHE6hOY8Rrb43YOTR5UmhRghRK/gNakvc1JUcefQ77APc8LzhwvaPDg09UY52nPpiC3bezhSm5RA/bdVl23S/rjHKRhH7+nICH+pKXnwqcW+utDrHsZE3DYZ1JPo/yyjKKcCjWzhaa3KOJJO65ihNpt9ZavvVOfUpaGx39tz+Mccn/EzAyC7kxacS85+l+A5oXeEFe0/O3kjMa7/R6KXeeN8SRX7ShRExF28LXpO5rnZTPxtLdOIBPn7lD6OjlNvUz8by24avALinz+M8cs9kgxNV3skzsdw7oXXxz0tmncDZsYanNAohqoz0rbVHz1EXRiXX9V2x2voNYmXcVL478ihu9gE08byh+DZPh4bYKUe2nPoCZztvcgrTWBU/7bJtNna/DqVsWB77Ol0DHyI1L56VcW9anePt2IiODYaxLPo/FBTlEO7RDa01yTlHOJq6hjubTC+1/eqc+tQ9aCwf77mdn49PoEvASFLz4lka8x9a+w6o8OK/VdnWHwkzCXJpjZdjI2yULaey9rEibgr+TlEEu1l2e83IP82X++9FoxnS7BO0NpORnwSA/fktuWsDKdQIIWoFk48LXr0jObvkAMFPXI+yubAyu8nbmcgPBxM3ZSW7bnofhyAPgh/vgS40l9mmU7gPTd4dQMKM1SQt2IFLiwDCX+vH3v6fWp0XPuU2nCL9OP3lX8T8Zxk29rY4NvK+ZHejmuTSMoDmXw4jduoKdvf9CFs3R3zvbEnoS32szts3aA4ALb8bUWpbJz/ZBGZN7KTlxE5abnVb18TXKtRWeXOJ+qtJSGumP/U9Tg7WazdtP/AHHy+ayLGEfbg6uXPjNXfz0N2v4WBfsd3Flv45jxWbFnA8cR+5edkE+Dbith4PcPdND2NjU/qODZdzJG43j069mfyCXKtijL93Qxa9dYTVfy1i1jcTrrh9IYSojOruW6MTD/Dlz9M4mrCHxNPHaB3RjZnPLbmirOXtpxe9dYR9Rzfz6ofDruh+ahMXkw+RXr05cHYJ1wc/YbWDkLPJm8GRH7Iybgrv77oJD4cgegQ/jlkXltmmj1M4A5q8y+qEGexIWkCASwv6hb/Gp3v7W513W/gU/Jwi+ev0lyyL+Q+2NvZ4Oza6ZKekmhTg0pJhzb9kRexUPtrdF0dbN1r63kmf0JeszpuzbxAAI1p+VyNtFZrzWBb7Gml5iShscHcIpKXP7XQLHFO8/szR1DUk5RwCYNbOG6yu79lwHL1CxpfzWaheUqgRQtQazT4ZWupt3n2i8O5jXTjxH9rB6ueSttL2G9AGv38sSgzWxQkAZWND4MhrCRx5bUUjVyuPHo1p02NMmefkxp4j4IFOZZ7TYfPT5bq/8rRV3lyi/rK1scPHw3p3hqPxe3h+5t3c0u1+nh/xIadSYpn++WOkZabw8uhPS2mpZNsOrOaa1r0ZNfBVPN182X7gD2Z+9SyZ2WmMuOvFK8qckXWOiR8Oo3PLm1i/89eLHo8tPh4NcHHyuKK2hRCiKlR335qbl4WvVyDXtO7N8o1fYzaX/WVXWcrbT/t4NMDNpfZsd1xZQ5t9UuptUd59iPK2/tKqg7/1+9qSttJu4zeANn7W719f65po9bONsuHawJFcGziyopGrVWOPHoxp06PMc87lxtIp4IEaa+um0Oe4KfS5Ms9p7z+E9v5DyjynNrjyr6aEEEJUiay9J9kcMfmSaVnluc7GwY7AMZXfSrAq2wLYHDGZA8Mrvjhdbbd84zfcPMaH1IwzVsf3HdtMz1HuHI7dCcCarT/w2Jt9uOOJUG59LJiHJ/di0+7fymx7zo9TuPOpMKtjeQW59BzlztL184uPmc1mvlk2k2Evtaf3WD/ue6Ets79/nbyC3Kp5kFdgwW/vEeATyvgHZhIe3JyubW7hsSFTWbn5W04kR1eorZdHf8rQvk/QonFngvzCuf36f9Gv+zB+/2vRFWXTWjP504fo3u42rmt/+xW1IYSoXtK3lqwq+9bmjTvx6JCp9Ot+P55ulZsOU9X9tKjdTmbtZfLmiEumZZXnOjsbB7oFVv7Lvapsq7zWJrzH5M0RxKZvrrH7/CcZUSOEEAZq9HJvgp+8HgA7j4oNY3ZpFUj7P5+okhxV2RZAm+UXFq9zCK4/IxVu6HgXM796lhUbv2Fwn8eKjy9dP58mIa2JbNQOgLz8bIb0eZywoCjMZjNL1s/lxVlD+eSVdTQJaVWpDO/OH8/2g2t4ZPAUwoObk5h0nJlfP0ty6gleGPlRqde9NfcpVmxaUGbbbSK6Mv2psneIKMnuIxvpcVERpGvbfpbbDm8gyC+8wm3+U1ZOGh4uV7YG0txfppOeeZYxj7zOis0LK5VDCFE9pG8tWXX3rVWpMv20qL16N3qZ64OfBMDJrmLv5wJdWvFE+z+rJEdVtlVenRoMp6XPHYBl7ZqaJoUaIYQwUHUuSGwkp3AfoyNUCwd7J2685m6Wrp9f/GEiLz+H1X99z8i7Lsyl7tvtPqvrHh78Bpt2/8bvfy2q1IeJUylx/Lz2M95/YSUtGlt27wr0C+PxodN47t2BPHLPZDxcS37uR971EkP6PH7Zx3clzqadwsfDeotQZ0dXnBxcSUk7dUVt/u2vfatY/df3vDrm8yu69vvf/4+PX1mLnd2V7cAmhKh+0reWrDr71qpUmX5a1G7VuSBxbeds8sLZZNzUPSnUCCGEEBVwa/dh/PzHZxyK2UGzsPb8se1H8gtyufnae4rPiTlxkLm/TOdA9DbSMlMoMheRn5/DqTOxlbrvg9Hb0Voz7q2LdiPTGoCE00dL/TDh5e6Hl7tfpe6/ojQaUFd8/Y6D63j1g+E8cMfz9OzU//IX/EPS2UQmzx7NCyM/wt+74RVnEELUDOlby6+yfWtVqkw/LYQonRRqhBC1StKCHRwb9wPXHH4RWxcHo+PUefsGzcHOy5lmn1TtomkbgycS9satBI7oUqXt1gXNG3ciPLgFS9fPo1lYe5atn0/3drcVv4nPy89h3Ft30Di4BU8PextfzyBMdvZM/OgBCooKSm3Xxsam+EPB3woL861+1tqy+OP0p77H293/kjb8vIJKbb86h+d7ewRc8u1udm4muXlZlyyOWV7rdy7h9Y9H8K87XuDefk9V+PpDsTtIzTjDC//7x7/988/v7U+EcOcNI3jq/revKJsQoupJ33qp6uhbq1Jl++n6ZkfSAn44No4Xrzlca7Z4ruuu9DldfPQpkrIPMabN0mpMV72kUCOEEPVY5CdDUDa141u3+qRf92HM/WU6A28ay45Da3nzyQtbRcacOMjZtNNMemQeLZtYClmZ2WmcOhNLsH/jUtv0cvcnMzuN3LxsHM9vz/r3App/axbWHqUUJ5OjaRPRtUKZq3N4fpuIrmzZa70Y9t8LfLaJrPgC1b9t+IoZXz7BY0OncVfPf19Rpo7Nb+Cz1zZZHVu/41c+/WESH7ywEt8yPngJIYwhfau1qu5bq1JV9NNCXE4rnztp6tkLexvny5/8D/3CXr/s9ui1nRRqhBCiDjLnFmDjePk1N0xeFfvFVpO01uj8Imwc6t6voj5dh/LxoolM+ngkvp5BdG5xU/FtAb6h2JscWfz7J3i4+pCRlcrsxZMu22aHqBtQNjZ8+O1LDO79GKfOxPLJYuut5IP8wrnj+pHM+mYCufk5tI+6Hm02E3vyEFv2reSZB94rtf3qHJ4/pO8TPDy5F2/PfZqBN43h1JlYZi2YwM1dBld4scvvVn7ABwteZMygSVzX/nZS0k4X31aRb5CdHd1oHNzC6tihmB0AhAY2w9mx/q0NJURdJ32rtarsWwsK84k5cRCwFLhy8rI4ErcbgLCgKEx29uVuq6r6aXF1KjDnYrJxLNe5JlsnTLYVL3Q62rlX+Jrapu69OxZC1HlnfztI4qx1ZO8/jTLZ4BzVgPCpt+PSvORf7sdf/IW0dcfJP5GOracj7teG0eil3jgEXVh9PnHWOk5/vZ38k+nYOJlwjvSj6cyBOIZ6UZSZR8x/lnFu1WEKU3Ow83TCrWMIzWYPrbbHmJeYxvZr36HZJ0PwvqV58XFzbgFb28+g4VM3EHR+K+z0LbHEz1hN5o5EbBzscO3QkLBX++DU1PLGL21DNPsHf07k7KGcnreVjM2x+N3dlsbT7qAop4CEd9aQ8tNe8k9lYOftjGfPpjR92zJPvKSpT+mbY4l/azWZOxNBg1MTHxq90heP7pY3fZl7ThA3eQUZ2xJAa9w6h9Lo5T64tLRe0PCfdGERCTPXkrxwJ/mnM7Bv4Ibf0PY0fOJ6lK0NAPFvrebUnC00fW8gcVNXknMkmaYzB+B7V+uqffJrgKebL93a9mPt9p8YdtszlqH153m4+jBxzOd8vGgiIyZei793Q+6/dTyFZQzNB2jYoAkvjPyIOT9OYcmf82ga2prHh07nsTd7W5331P1vERbUjB9Xz2bWNxOwNzkQ5Bd+yc4gNalpSGvefPI7Pl40kdGvX4eLkzu9Og9k7CDrD1FPTr8VgJnPLSm1rW9XfIBZm/nw25f48NuXrG5bMzu9Qm0JIeoW6VutVWXfeib1JKNfv87q2N8/f/3mHgJ9G5W7rfL20/XRwbO/sS5xFqez92OjTDRwjuL28Kk0cGle4vm/HH+R42nrSM8/gaOtJ2Hu19K70Ut4OFwY1bkucRbbT39Nev5JTDZO+DlHMrDpTLwcQ8krymRZzH84fG4VOYWpONl5EuLWkaHNZlfbY0zLS+Sd7dcypNknNPe+pfh4gTmXGVvbc0PDp+gWZNkmOzZ9C6vjZ5CYuQM7GwcaunagT9ir+Dk1BSA6bQOf7x/M0MjZbD09j9iMzbT1u5s7Gk8jLe8Ev0a/xPG0dZhsHGntOxB7Wye2nZ7P8533ApdOfTqXG8+7O66lf5O3OZK6miPnfsfB1pU2fndzc+gEbJQtUPLUp9NZB1gVP53Y9M0UmvPwdmzEDQ2fopXvneV+rWqSFGqEEDUqedEujj65mKCx3Wj85h3YONhZCgZF5lKvsXNzpOnb/TEFuJGfmEbMpOUcfmghrX4ehVKKlKUHSHhvLU3fHYBrmyAK03PJ3JVYfH3c9FVkbE8g8uMhOAS5U5CcRfqmmDJzJry3lsT/rSvzHIeGHrRb/VjJtwV74HFdY5IW7LAq1KQsPYA5pwC/QW0BS5Fm/71fEvJ0T8In3wZmzYmPN7B3wGe0++MxTN4X5uPGTFxK6As303jq7WC2zLc/NOIrsg8nE/ZqX1zbBVOYlkPa+uhSM6dtiObAvV/iO6ANjV7qjZ2HE1n7ThXP3y9IyWL/kC9w6xhCy+9HABA//Xf23/M57dY9gcm75BE68TNWc/LTzYS/cStunUPJ+CuO6JeXQJGZkGduLD6vKCuP+Bm/E/baLTg09MTGse7+Gnr9kXml3ta93a10b3er1bFbrxtu9XNJ273e3OUebu5yj9Wxi9/02tjYMPCmsQy8aSy1ScfmPfm/l/8o85yTZ2IuO0R+wbS95bq/8rR1sX7d76df9/srdI0QomZJ32qtqvrWQN9G5SqiVGU/Xd/sSl7E4qNP0i1oLHc0fhM7GwcSM3dipqjUaxzt3Ojf9G3cTAGk5SeyPGYSCw8/xKhWP6OU4kDKUtYmvMeApu8S5NqG3MJ0EjN3FV+/Km46CRnbGRL5Me4OQWQVJBOTvqnU+wNYm/Ae6xL/V+Y5Hg4Neazd6lJuC6axx3XsSFpgVag5kLKUAnMObf0GAZYizZf776VnyNPcFj4ZjZkNJz7ms70DeKzdH7iYLmzXvjRmIjeHvsDtjaeiMaO1ZsGh0eSbs7k/6ktcTX5sTZrHX6e+LC62lGVV3DR6hTzLTSHPE52+gZ+PP4efU1Pa+5e8JmNyzlFm772LRu5duL/5F7iZGnAm5yiF5rzicy73WtW0uvsOWQhRJ8VNW4XPXa1o9HKf4mNOTcve9i/0hZuL/+4Y4kX4G7ey9/ZPyD2eglMTX/Liz2Hv74ZX72bYmGxxAFxaXBj9kRefimubINw7hwLgEOyJa7vgMu+zwfBO+NzRssxzbExl/yLxH9qeo098T35yJvZ+lmkWyQt24HVzJCYfSwEmfsZq/Ae3I/ixHsXXNfnvnWxf8w7J3+4qHnUDEDS6K34D2hT/nLY+mrR1x2n+1XA8b2hafNy1bemPLf6t1bi2C6bpuwOKjzmGXfhFemrOZlCKyA8HY+tqWcw58sPBbO/yDqfmbCZkfK9L2izKKeDExxtp+OT1+A9pD4BTYx/yT6WT8N5agh/rUTxNS+cX0WT6nbi0CizzuRO119G4XdzyaCCDbnqYUQNfLfd1R+J2YW9y4J7LrOVQ022dTonnwVevoaiobs9lF0LUbfWtbwW45dFAzObSixh1zaq4abTyuYs+jV4uPubr1LSMK+Dm0BeK/+7lGMKt4W/wyd7bSck9jq9TE87lxeNm708zr97Y2pjAAQJcLkzbTc2LJ8i1DaHulm3jPR2CCXZtV+Z9dmownJY+d5R5jq1N2dPn2/sP5fujT5CZn4yrvWWE947kBUR63YyLybLA9+r4GbTzH0yP4AtfWt7Z5L+8s30Nu5K/LR51A9A1aDRt/C689zye9ieJWTsZ3eoXGrpZ3jv2C3uNuPQtpObFl5nNkm8IHRvcC4CPUzg7kxZwLHVtqYWadYn/w9nkzdBms7Gzsby/9XIMtTrncq9VTZNCjRCixhSkZJGfmIbXs2X/UrtY8qJdnJ67ldy4cxRl5hWPJslLSMWpiS++d7bi1Odb2N7lHTy6h+PRPRyv3s2KiyEBI7pwePQCdu4+gUe3MDyua4xnr4gy10YxeTlXen0X71uaY+PqwJlFuwga2528xFTS1kcT9dm9xedk7kgk4684khfttrrWnFtAzrEzVsdcO4ZY/Zy5OxFlssXjutIXUbxY1q4TBD16Xam3Zx9KwrVVYHGRBsDW1QGXtkFkH0wq8ZrcmLPovELcu4ZZHffo3pj46b+TG3MW5yjLtDYbRxPOZUyhErXb2EGTGH7bswC4uXhW6NqI0LbMm7yjSnJUZVs+noHMfvXP4p+dHGSnDiFEzaqPfStg1bc28Akp48zaL6sghbT8RJp6PVuh63YlL2Lr6bmcy40jrygTjWUEeWpeAr5OTWjleydbTn3OO9u7EO7RnXCP7jTz6l1cDOkSMIIFh0dzYuduwjy60djjOiI8exUXG0ribPLC2eR15Q8WaO59Cw42ruw6s4juQWNJzUskOm0990Z9VnxOYuYO4jL+YnfyIqtrC8y5nMk5ZnUsxLWj1c9J2YewVfaXFJ1C3TqXq1AT5NLG6md3hyAyC0p+nwpwInM34e7dynzeLvda1TQp1Aghas5F22OWR8rSAxx9ajEh43ricUNT7DwcyUtI5cB9c9H5lm9p7APcabfmMTI2x5G2KYaTn24mZuIyouYNw71zKJ7XN6HDlqdJW3ec9C2xHH/pV2yd7Gn106hSp/JUduoTgI2DHb79W5O0cCdBY7uTvHAnJj9XPG+MuHCSWRPwQGca/OuaS663c7P+ZWLrfNG3HxV/Oi9PAxUd3fn361qOYaE2TiZDho+KqlGdi2Yaxc7WjoYNav4NmBBC/K0+9q1Avepb9RW86TqQspTFR5+iZ8g4mnrcgKOdB6l5Ccw9cB9F2rJFvLt9AI+1W0NcxmZi0jax+eSnLIuZyLCoeYS6d6aJ5/U83WELx9PWEZu+hV+Pv4S9rROjWv2E8z+mFv1TZac+AdjZONDatz87kxbSPWgsO5MX4mryI8LzwnR2jZnOAQ9wTYN/XXK9g52b1c8m26rd3MLGxrqMoVCXeY3Kfv3K81rVNCnUCCFqjMnXFftgD1LXHsNvcNnDNv+Wvv44jmHeNHy6Z/GjsaXLAAAgAElEQVSxjK2XVtpt7O3w6NEYjx6NCXmmF7t6ziJ5wY7i6U52Hk743N4Sn9tbEvxoD7Z1mEHq6iP43d22xPutiqlPAA3u7cDpz7eQsSOBpO924TeobfHiugAu7YLI2n8ap3Cfy7Z1Mde2weiCItLWR+N5ffneDLm0DSLtj2OE/OP5/CfnKH9OztlCUVYeti6WQlFRVh5Zu08SMPLSYhKAY7gPysGO9I0xxc83QPrGaJSjndXUKiGEEEKIusbV5IuHfTDHUtfSzm9wua45nr4eb8cwejZ8uvhYfMbWS86zs7GnsUcPGnv0oFfIM8za1ZMdyQuKpzs52XnQ0ud2WvrcTo/gR5mxrQNHUlfT1u/uEu+3KqY+AXRocC9bTn9OQsYOdiV9R1u/QVbrxwS5tON01n58nCq2AxmAv3MzinQ+J7J2WY2qiSvh+akKQa5tiUnfSKE5HzubS3c4K+9rVZNsLn+KEEJUndBnb+TM4j3ETllB1oHT5Bw7Q/J3u8jae7LE852a+pEXd47k73eTG3eOMz/uIeG9tVbnnP56G6e+/IusvSfJS0zl7NID5J1IxynC8u1U3NSVpPyyj5yjyeTGniXpm+2gVJlr45i8nHEK9ynzj0PDyw9PdmkViHPLAKIn/EJezFn872lv/Xw8dxMZf8VxdNwPZO5MJDfuHOmbYoiduoKMv+LKbNu9Wxju3cM59vQPnPlxL7mxZ8ncfYLED/8s9ZqQp3uSsT2Bo+N/IHP3CXJjzpKyZH/xAsQBI7qA1hx55Duy9p4ka+9JjjzyHWhNwL+6lNimrZOJoIe6kjhrHUkLd5ITnULSwp0k/G8dwQ93L9c24nXd0vXz6TnKnezcTKOj1BtX+pxO/WwsD026oZpSCSFqkvStVU/61it3Y+iz7DmzmBWxUziddYAzOcfYlfwdJ7NKXlzZz6kp5/Li2J38Pedy49hz5kfWJlhv9b7t9Nf8depLTmbtJTUvkQNnl5KedwI/J8vo65VxU9mX8gvJOUc5mxvL9qRvUKgy18ZxNnnh4xRe5h9Ph4aXfbyBLq0IcG7JL9ETOJsXQ3t/6wW5bwp9jriMv/jh6DgSM3dyLjeOmPRNrIidSlzGX2W2He7enWCXdvxwdDwxaRtJzjnKspjXOJsbTcWHdl9ej6DHyCo4w4LDo4nP2Mq53DiOnPudAymWXaHK81rVNBlRI4SoUX6D22HjZCLxgz85OXsTNg52ODdvQOMpt5V4foNhHck5doaYiUsxZxfg1imExpNv48D9c4vPsfNw4uTHG4mbtgpzTgEOge4EP9KdwNHXAmDjaEfCu3+QG3cOsCxeHPnR4DIX3a1K/kPbE/PKUtw6h15SHHLv0oiW348k4Z017L/3S8x5hdj7u+LWORRTA7dSWrRQShH1xX3E/3c1sZN+o+BMFnY+znj1iij1Go/rGtPi6weIf3s1+wZ+ZilYRfgWL+5s8nGhxYIHiZu8gr39PwXArXMoLRY8WOo0MYCQZ3qhTLbEz/idgtMZ2Ae4E/Rwdxo+cX15nyYhrNzYeSDXtLq5wmvGPD50GkVmWRhYCCFKIn3rlWvnNxiTjRN/Jn7AppOWRWkbODfntsZTSjy/Y4NhnMk5xtKYiRSYswlx68RtjScz98CF3Qed7DzYePJjVsVNo8Ccg7tDIN2DH+HawNEA2Nk48kfCu5zLtXx55+vUlMGRHxHsWvKI8KrW3n8oS2NeIdSt8yXFoUbuXRjZ8nvWJLzDl/vvpdCch6u9P6FunXEzNSizXaUUQ5p9wq/RLzLv4DBMNk608R1IO/97OJBS+tbwV8rPOYKRrRazKm4acw/cj1kX4uUQRs+Qp4DyvVY1TekrWDNCCCHKopTyt3Gxj+ly+CUno7OIumX3rf+XlrXrxECt9e+VaUcp1TkkIGLF3De2eVRVtrIsXT+faXMeZsmsEzg7utbEXdZJeQW5OJgcjY5R43Yf3sDL79+3Jy0zpc3lzxai9lBK2QBF5dnWuTpI31o+V2vfWpIJMwelb9qzfJTW+tuKXuts8lp0S6OJA9tdNHJE1Jw5+wZho+x4sMU3Rkcpl/kHHkw/nLpytNZ6YVW3LSNqhBBCiHL4c8evfLX0bY4l7MXO1kR4cAvGDXuHxg1LXsvo3fnj2LZ/DUnnEnFz9qRtZHfGDJqEv/eFkVzzl7zNr+u+IPncCRztnQgLbs6LI/+PQL8wsnMzmPXNC2za8xsZWedwc/GiZeNrmPTo/Gp7jElnExj6fCtee2QePdrfXnw8ryCXgeMiePCO57mnj2UB7d1HNvL5j1PYH70Ve5MDLRp35uHBk2kUGAnAjoPreHrGbUx6ZD4//fEZe45spHfXoYwf/i5JZxOZ+dV4tu1fg729I7273IOjgws/r53DT+/GAJd+QDt5JpZ7J7Tm+REfsmXPCjbtWY6zoyt9ug5l1MCJ2NpY5s1P/Wws0YkH+PiVP4rzH0/Yx6c/TGLX4Q3kF+QS5BfOg3c8T6/OA8v9Wgkhqof0rdK3iqvT4XMrKdKFNHCOIr8oi53J3xKTvpGhkbONjlYrSKFGCFFdZGsfUXG1dJDn8o3fMPWzMQzp8wTjhr+LvcmRg9FbyxwG7uLkwfMjPsTHM4Ckswl8uPAlJn40nA9eWIVSinXbf2berzN4YeRHRIa1Iys7nYMx24uv/3TxJPYf/4vXxs7F3zuYc+lJ7Dq8ocyc836dwbwlb5V5ToBPCJ+/vqXE2/y9G9Kh+Q0sW2/9YWLd9p/Iy8+mT9ehgOWDxDNv38WDd0zgyftmYNZmvl0xiyem9eWLSVvxdLuwOPasbyYw+u6JjBv2DmZtRmvNqx/cT25+NlOf+BZvd39+XjuHH1bPxtb28gt0z/7+NUb2f5l/D3iFnYfWMePLJwgNiKTfdcNKPD/25GEendqbNhFdefOJb/HxaEDcqcPkF+QVn3O510oIUT2kb5W+tTbRWusr2d1JXJlCcz6r498iNS8OpWzxdWrKvc3mEOXdx+ho5Vad/16kUCOEqA5ZOq/QTpvNKBtZs1yUX1FmngJq3aqRny6exI2d72bs4EnFx0IDSl8LCGD0wInFfw/0bcST983g4Sk3knD6KCEBEZw6E4uPZwO6te2HnZ0JfKBJSKvia06lxNEsrD2tIyxrLTXwCSEqvGOZ93nnDSPp2WlAmefY2ZW9uHO/64Yz5dOHOJuWhLeHPwBL/5xP1za34OlmWWPp8x+ncEu3+7n/1nHF1z3zwP/Ysm8Vyzd+XfzNMMCg3o9wc5cLw8i3H/iDgzHb+fDF32neuBMAjw19k91HNnIqJbbMbJZ8w7itxwOAZevXpevnsXX/76V+mPhqyVt4uPkw6dGvsDdZdjIL9AuzOudyr5UQonpI3yp9a21i1oXpeUVZRse4arTwuZUWPrcaHaNS8orSNVAt/2ikUCOEqHJa6yw7N8eTmTsSQ9w6hhgdR9QRBWezyUtIdQD2GZ3ln1IzznD6bDwjW71UoeuWb/yGn/74jJPJMWTnZqK1GbB8SAgJiKDXNXezePXHDHm+JR2a30D7qOvp1rZf8Rv2Ab0e4tUPh3MoZgfto3rQoXlPurTqXfyGuCTurt64u1ZuO/Qe7e/A2cGVFZsWMKTv45xOiWfHwT9447Gvi8/ZH72VPUc3snyT9Rzy/Pwc4k8dsTrWson1tu7Rifsx2dlf8sGodcS15fow0ayR9c5p/l4NOZueVOr5h2J30L5ZjzKft8u9VkKIqid9q/SttU2+OWvd0dTVg68NHCkLIonLKjDnciJrjyOwrTral0KNEKJamPMLP42bvur55nOHOdnYS1cjyqa1JuHt1fk2jnYrCvMKa9XXWVey6P667T/z5mdj+dedL9Cp5Y24OXtyKiWOZ98ZQEFhPgC+noF8MWkru49sYNehP1m06iNmfTOBaU8uonXEtXRqeSMLpu9j2/417DmygZnzx+Po4Mz7L6zEw9WnxPut7PB8AHuTAzd1GczS9fMY0vdxftvwFV7u/nRpfWEostZm7uo5iv69Rl9yvYuTu9XPjhXcWeRybG0v6k8UmM3mUs+/3OtXntdKCFH1pG+VvrUW+iE6bf378RnbCHEre5SVEOtPfFRop+x3FuicU9XRvnx6EkJUC51fNDVrZ2L33X0/6hrwQGcX55YBysZBuhxhTReYyY1O4fQ32zOz9pw8Yc7K/5fRmS7m5e5HA+8Q/tr3O3273Veua7Yf/INg/8Y8cMfzxcf2Ht18yXkmO3s6Nu9Jx+Y9GXHXSzz4SmeWrp9XPCTfzdmTnp3607NTf+7rN467n4lk854VxesZXKwqhucD3NbjAX5Y/QkHjm9l2Yav6NP13uIFJQGiwjpwLGEvDRs0uWxbFwsPbkFBYT6HYrZbffO79+imCrdVHlFhHdh56E8KCvMx2dlfcnt5XyshRNWSvlX61tpGa31OKTXwi/1DFrXzG2zbzKu3g5OdF5bNz4QAsy4kNS+BXcnfZcWkb0orMGcPqq77kk9NQohqobXOV0rdmnM4+ba4aauGK1ub5sClv8nF1a5Qax1blJY7H1ista5169MAjOz/Em/OeRg/r2B6X3sPJjt7DkRvJTy4JRGhl+643CiwGT/98RkrNi2gVZMu7I/eytxf/2t1zq/rvqSwqIAWjTvj7uLFoZgdJJ1LJCwoCoBPvn+NiNC2hAe3wGRnYtXm71BKEXp+54+SVMXwfICI0LY0DWnD2/Oe5kRy9CVrFPy7/yuMe+sOps15hLt6/hsPVx+SziWyec8KurXtR6umXUptu33U9USFdWDa54/y5H0z8HL359e1n5Nw+jh2F3+jWwXu6zeOP7b35NUPhjHstvF4u19Y8LJHhzvK9VoJIaqH9K3St9Y2WutlSqm225O+vn9vyk+3a609a+PCx8IwRcCJnMLUr4DvtNap1XVHUqgRQlQbrXUh8OP5P0LUWX273YeDvTNfL3uH71Z+gL3JkSYNW/LUsLdLPP/260cQd/Iws76ZQG5+Ni2bdOGp+9/iuXcHFp/j5uzJwhWzmP39a+Tm5+DvHcx9tzzFoJsfAcDB5MiXP0/j5BnL2gKhgRFMHPMFUWEdqv8BA7deN4z3vn6OVk2vvWRxzzaR3Xjv+WV8+fM0xr/dn/yCXHw8A2jd9Fp8PBqU2a5Sitcfmc+788fx/My7cbB3ove1Q+jX/X7Wbv+pyh9Ho6Bm/O/53/h08es8+85AisyFxVvIQvleKyFE9ZC+VfrW2khrfRR47fwfIQyhrmR+qBBCCFGbKaU6hwRErJj7xjYPo7OI8nly+q3Y2Zp4a3z9q+vuPryBl9+/b09aZsqlQwSEqMWUZc5H0ZrZ6UZHEVeoPvetJZkwc1D6pj3LR2mtvzU6ixCVISNqhBBCCFGjNu5eRmFRIY2DW5CTl8VvG75i1+E/mfTIfKOjVQuNfCkmhKh+V1vfWhIZhCDqCynUCCGEqI/y8vJzZFJ5LVVQkM+cn6Zw8kwstja2hAZEMPmxb+je7lajo1WLvPwcgFyjcwhxBbSNsinKL8izLWsbZlE7XG19a0ly87M10t+KekAKNUIIIeqj4+fSkx3SM89WyQKQompd3/FOru94p9Exasy+Y1uK8gtytxqdQ4iK0lprV2eP2APRWxu3jexudBxxGVdb33qxInMRR+J22wP7jc4iRGXJXmNCCCHqHa11poO945of1swuMjqLuLplZJ3jpz8+y83Nz7565h6IeiU3P+fzBb+9l2s2m42OIkSZft/yHUqpeK31MaOzCFFZspiwEEKIekkpFeZo77zllu73efbtep8pNDASOzvZIV7UAK3JzEln+4E1fP7Tm1kpaSc/z83LflzLmy5RBymlXJ0dXf9oE9Gtxd03P+wYFdYBe3sno2MJAUBRUQEnk2NZvXVx0bcrZmXn5ef01FpvNzqXEJUlhRohhBD1llIq2N7O4XGTyeG+vPycBmZtrm8jSW3P/7eujhxSWB5DEdSvFXftbE15DibHrRnZqR8DX0uRRtRlSilXGxvbsS6ObiNy87PDi8xFJqMzVbO/+6ZCo4NUQl3//VAuSimzg8nxXJHZvCgvP/s9rfUhozMJURWkUCOEEELUQUqp1sBKoJnWOtXoPFdKKfUkcIvWup/RWYQQQimlgPXAR1rrL43Oc6WUUoHAXqCT1jra6DxCiIqpb98sCiGEEFeL6cDkulykOe9DIEIp1dvoIEIIAdwNOAHzjA5SGVrrk8B7wGSjswghKk5G1AghhBB1zPmixgdAS611vtF5KkspNQh4Geiota7Xw/SFELWXUurvHYPGaK1XGZ2nspRSLsBhoL/W+i+j8wghyk9G1AghhBB1iFLKFpgBTKgPRZrzFgHZwDCjgwghrmoPA4frQ5EGQGudBUwEZpyf0iWEqCNkRI0QQghRhyil/gWMBq6rTwvUKqW6AQuwrLmTbXQeIcTVRSnliWX0yY1a671G56kq54v7O4GXtdY/Gp1HCFE+UqgRQggh6gillDNwCLhHa73R6DxVTSn1HbBdaz3F6CxCiKuLUmo64KW1Hm10lqqmlOoHvAO01loXGJ1HCHF5UqgRQggh6gil1EtAW631PUZnqQ5KqabAZqC51jrJ6DxCiKuDUioM2Aa0Or8Ib71yftrTcmCx1voDo/MIIS5PCjVCCCFEHaCUagDsA7porY8Znae6KKVmAnZa60eNziKEuDoopeYDR7TW/zE6S3VRSrUDlgGRWut0o/MIIcomhRohhBCiDlBKfQDkaa2fNjpLdVJK+QIHsazBc9DoPEKI+k0p1Qn4CUsBI9PoPNVJKfU5kKi1fsnoLEKIskmhRgghhKjllFJRwDogSmudYnSe6qaUeg7oprXub3QWIUT9dX5K0Gpgvtb6E6PzVDelVENgF5YptAlG5xFClE625xZCCCFqv2nAtKuhSHPee0A7pdQNRgcRQtRrdwC+wByjg9SE88WZj4A3jM4ihCibjKgRQggharHzxYrPsSywm2twnBqjlLofeBK4VmttNjqPEKJ+UUqZgD3AOK31EqPz1BSllDuWbchv0VrvNDqPEKJkMqJGCCGEqKWUUjbADODFq6lIc97XWN6nDDE6iBCiXhoFJABLjQ5Sk84vJPw68N/zU7+EELWQFGqEEEKI2uvvIsUCQ1MY4PwommeAKUopR6PzCCHqj/OjSl4FntVX5/SCT4BQoK/RQYQQJZNCjRBCCFELnS9OTAGeuVqn/mit12CZmvCYwVGEEPXLc8ByrfUOo4MYQWtdgOU5+K9SytboPEKIS8kaNUIIIUQtpJR6Buihtb7L6CxGUko1B9Zylex4JYSoXv/Y+aid1jre6DxGOT/t6Q/gC631p0bnEUJYk0KNEEIIUcsopXyAg1gKNQeNzmM0pdSHQK7W+mmjswgh6jal1BzgpNb6RaOzGE0pdQ2wGIjUWmcZnUcIcYEUaoQQQohaRin1DuCgtX7E6Cy1gVKqAbAfuEZrfczoPEKIukkp1Rb4DWimtU4zOk9toJT6GjigtX7d6CxCiAukUCOEEELUIkqpJsBmoIXWOsnoPLWFUuploI3W+h6jswgh6ial1HLgR631+0ZnqS2UUuHAVqCl1vqU0XmEEBZSqBFCCCFqEaXUQmCX1nqy0VlqE6WUM3AYGKy13mh0HiFE3aKU6gu8B7Q6v5iuOE8pNQNw01qPMTqLEMJCCjVCCCFELaGU6gosxDIsP9voPLWNUmoEMAq47irdUlcIcQXO72y0E3hFa/2D0XlqG6WUF3AI6KW13md0HiGEbM8thBBC1Arnd+CYgeWDhBRpSvYl4AYMMDqIEKJOeRBIBX40OkhtpLU+B0wFphmdRQhhIYUaIYQQonYYCLgAc40OUltprYuAZ4BpSil7o/MIIWo/pZQLMAl4RkbilekDoLlS6kajgwghpFAjhBBCGO580eFN4NnzxQhRCq31cuA4IGspCCHKYxywTmu92eggtZnWOg94AZihlJLPiEIYTNaoEUIIIQymlHoC6Ke17md0lrpAKdUGWIFlLZ9Uo/MIIWonpVQAsA/opLWONjpPbXd+Cu5G4H2ttYzuFMJAUqgRQgghDKSU8sSyiOPNWus9RuepK5RSnwFJWusJRmcRQtROSqmPgCyt9Xijs9QVSqnuwNdYCuE5RucR4molhRohhBDCQEqpaYCP1nqU0VnqEqVUMLAb6KC1jjU6jxCidlFKtQDWAFFa67MGx6lTlFKLgL+01m8anUWIq5UUaoQQQgiDKKUaAduB1lrrE0bnqWuUUpOAMK31cKOzCCFqF6XUz8BqrfXbRmepa5RSEVimQDXXWicbnUeIq5EUaoQQQgiDKKXmAce01hONzlIXKaXcgMPA7VrrbUbnEULUDkqpXsCnWAoNeUbnqYuUUu9h+az4uNFZhLgaSaFGCCGEMIBSqiPwMxCptc40Ok9dpZQaAwwBbpKtd4UQ53cs+guYrrVeYHSeukop5QscBLpprQ8bnUeIq41svSaEEELUsPM7a8wA/iNFmkr7FAgAbjU6iBCiVrgPKAAWGh2kLtNanwH+C8g6NUIYQEbUCCGEEDVMKXU7MB1oo7UuNDpPXSfPpxACQCnlhGUUyP1a6z+NzlPXyfMphHFkRI0QQghRg5RSdli+pXxWigpV5lfgNDDS6CBCCEM9AWyTokLVOL8990vAjPMjQYUQNURG1AghhBA1SNZUqR7/WPOnmdY6w+g8QoiaJWuqVI9/rPkzTWst08mEqCFSqBFCCCFqyD92KbpNa73d6Dz1jeyiJcTVS3Ypqj5KqRuB2cguWkLUGCnUCCGEEDVEKfU6EK61Hm50lvpIKdUI2A601lqfMDqPEKJmKKUigI1YCgnJRuepj5RSvwCrtNbvGJ1FiKuBFGqEEEKIGqCUCgZ2A+211nFG56mvlFLTAB+t9SijswghaoZSahHwl9ZadiiqJkqpFsAaLNNLzxkcR4h6Two1QgghRA1QSn0KJGutJxidpT5TSnkCh4CbtdZ7jM4jhKheSqnuwNdYCgg5Ruepz5RS/wdkaK2fMTqLEPWdFGqEEEKIaqaUagOsACK11mlG56nvlFJPAP201v2MziKEqD7ndyLaAHygtZ5rdJ76TikVAOwDOmmto43OI0R9JttzCyGEENVvOvCGFGlqzEdAU6VUb6ODCCGq1SDAAZhvdJCrgdb6FDATmGJ0FiHqOxlRI4QQQlQjpVQfYBbQSmudb3Seq4VS6m7gVaCD1rrI6DxCiKqllHIA9gOjtda/G53naqGUcsGye+EArfUWo/MIUV/JiBohhBCimiilbIH/AhOkSFPjvgcyAdlhS4j66WHgoBRpapbWOgtLEXzG+alnQohqICNqhBBCiGqilBoB/BvooeUXbo1TSnUFFmJZZDTb6DxCiKqhlPLCsmh4L631PqPzXG3OfwmxE3hFa/2D0XmEqI+kUCOEEEJUA6WUM5bh4YO01puMznO1UkotBHZprScbnUUIUTWUUv8FPLTWDxmd5WqllLoFy3o1rbTWBUbnEaK+kUKNEEIIUQ2UUi8DrbXWQ4zOcjVTSjUBNgMttdanjc4jhKgcpVQ4sBVLgeCk0XmuVuenPf0G/Ki1ft/oPELUN1KoEUIIIaqYUqoBli1Mr9FaHzc6z9VOKfUO4KC1fsToLEKIylFKfQUc0lq/ZnSWq51Sqi2WYk0z2dVQiKolhRohhBCiiimlPgRytNbjjM4iQCnlAxzEslbQQaPzCCGujFKqM/ADEHl+UVthMKXUnP9n777Do6i+Bo5/Z7O7STbZVNIrIYTeq6ACSrFQVUBFFHhBih0RxUKxgPADAcGGhSKoKKCIFJEOUkKVLgECIYEkkN7bzvvHQmAlhZDAJnA+z+OjO3Pnztklhrtn7j0XuKCq6tvWjkWIO4kkaoQQQogKpChKHWAL5ieMidaOR5gpijIKc6Kmh7VjEUKU3eWlNpuA71VV/cbK4YjLFEXxB/4BGquqes7a8Qhxp5DtuYUQQoiKNRn4WJI0lc5soKGiKO2sHYgQ4qZ0B9yAudYORFylqmo08AXwobVjEeJOIjNqhBBCiAqiKEp7zF8iaquqmmPlcMR/KIryFDASaKWqqsna8QghboyiKDrgEPCaqqqrrR2PsKQoihPm7dIfUVV1v7XjEeJOIDNqhBBCiAqgKIoGmAqMkSRNpbX48r9lJy4hqpYhwDlgjbUDEddTVTUVeB/43+UlakKIcpJEjRBCCFExngRMXE0GiErm8iyaUcAkRVHsrB2PEKJ0l2drjAXeUGUpQGX2DeAPPGTtQIS4E0iiRgghhCiny1/6JwKj5ItE5aaq6mbMhS9ftHYsQogb8iawRlXVA9YORBRPVdU8YDTmWTVaa8cjRFUnNWqEEEKIclIU5Q2graqqPa0diyidoii1ga2YawklWDseIUTRrtlRqNHlorWiEpOduYSoOJKoEUIIIcpBURR34Dhwr6qq/1o7HnFjFEX5HMhRVfU1a8cihCiaoijzgBhVVd+xdizixiiK0gL4Dailqmq6teMRoqqSRI0QQghRDoqizAB0qqq+YO1YxI1TFMUTOIp5B6hT1o5HCGFJUZTGmIsHh10uViuqCEVRfgD+VVV1grVjEaKqkkSNEEIIcZMURQkFdgJ1VVWNt3Y8omwURXkH85KKPpdfvwrMV1U1ybqRCXF3u7yEZi3wq6qqn1s7HlE2iqIEA3uB+qqqXrBuNEJUTVJMWAghhLh5k4BPJElTZU0H7lEU5Z7Lr58GwqwYjxDCrAsQCHxt7UBE2amqegb4DpAZNULcJEnUCCGEEDdBUZQ2QCtghrVjETdHVdVM4D1g6uUn+BmAg3WjEuLupiiKDfA/YPTlnYRE1TQR6KkoSj1rByJEVSSJGiGEEKKMLn+pnwq8d/nLvqhCFLPvFUVpCnyPOTnzGJAJGKwanBBiAJAE/G7lOEQ5XF5COhGYYu1YhKiKJFEjhBBClN3jgD2w0NqBiBqcP2kAACAASURBVLJTzQX6VmEuVDoGeBP4GMhCZtQIYTWKojgA7wOjVCmkeSf4HKilKMqD1g5EiKpGigkLIYQQZaAoih7zbkHDVFVdZ+14xM1TFMUfmAs4ATmALfCVqqrfWTUwIe5SiqKMBeqoqvqUtWMRFUNRlN7A20AzVVVN1o5HiKpCZtQIIYQQZTMcOCFJmqpPVdVozEVLFwANgGaAu1WDEuIupSiKN/AK5i/14s6xBMgGnrF2IEJUJTKjRgghhLhBiqK4ACeAB1RVPWzteETFURQlDNiIeTvgF60djxB3G0VRvgLSVFUdZe1YRMW6XHz/J6CWqqpZ1o5HiKpAEjVCCCFEMRRF0WGehn/w8uspgKuqqkOsG5kQQlRtl4t5H1BV1XR5Z6CNmL/IJ1k5NHELKIqyBNirquqky68L//ytG5kQlZMkaoQQQohiKIrSDpigqmp7RVGCgb1AfVVVL1g1MCGEqOIURTkFdFJV9bSiKH8A61VVnW7tuMStoShKTWAH5ocfFxVFOQA8e+VBiBDCktbaAQghhBCVmCPmnYAAPgJm3a1JGkVRfFDo7eDi9DgKroBi7ZjEXUwFFDJyMrI25Ofk/SBLEaskByBLUZQHgDqYd9MTdyhVVSMURVkEjANexFy3xtG6UQlReUmiRgghhCieAchQFKU50AEYenn72EdUVf3FuqHdPoqiNNfb225o/Oi9Nk2732dw8nBF0UieRliPqkJ2WibHNu1tunXByle0et1r+bl5c6wdlygTByATmAqMUVU1R1GUTsBRVVVjrBuaqCiKoihAH+A34APgmKIos4AMzH/HCiGKIEufhBBCiGIoijIAeAAIBBYBhzDvELT5bqlToyiKXmenjx86f7xz44fbWDscIa4TdyqaD9sNzcxKzWijquo/1o5HlO7yl/d8YBDmnfS6AJ8CbYHOqqqetmJ4ogJd/rP+GagF9Mf8Z30PYAN8q6rqciuGJ0SlJdtzCyGEEMUzANUATyAY8xPBt++WJM1lD3qFBiiSpBGVlVcNf9oN7KbT2ell+9+qwxZzouYD4AfgIOYZFo0lSXNnUc2zAvoA04B1gB5oivnvV5lRI0QxJFEjhBBCFM8I3If5S0VDzF8illg3pNtLUZTWjR6+x2jtOIQoSd0Hmuv0BrsHrR2HuGFXvqDnAKOBoaqqjlBVNd2KMYlbRDWbDzTDvIw4G2iBefmbEKIIkqgRQgghitcMsAcmAt1VVY21cjy3ndZW52zv5CgFaUSlZmd0QDWpUpi06jBinllxHGioquoaK8cjbgNVVaOATsDnmH8Gmlk3IiEqL0nUCCGEEMUbBzRRVfVb9W4t6qZcrjBQSb1Zvy8/v/P5DbW9dPYCg53a88/q7bc4qrL7btgkPmj3vLXDqLIURaEy/5yK65wDHlNVtZuqqonWDkbcPqqqmlRVnQm0AqZYOx4hKivZ9UkIIYQohqqqx6wdw91gZGgv2g3qTo+3B1o7lFtuybiv2L10A5MPL7Z2KOVy6ewF3mrw1HXHW/XpyJBv3r3hfuYMfJ/wpRvo/FIf+nw0ovD48olzWfHx/Ovaj1w+lbodmt9c0KLSUFXVBPxq7TiE9aiqutvaMQhRmUmiRgghqjBFUTRAa6AJUpRPQBqwHTh0184AEtdJT0xFURQcXCu+1ND/zXmbuh2url7Q2dne8LXrPl9CfOR5XHyqFXnewdWJ98PnXnfsVrr8O7UVV4udCnEtE5AA/FWZthC/PO+xGea6L7IEUGQAu4E9MhaouiRRI4QQVZSiKC11GvuVBp27XQ3ne230Nkatgsz9v1upqGTlJeZFJG9S803ZcYqidLqVu6d8N2wSMcciaf9/PVg5dSHJFy4R1LgW/aa+QmCjmoXtMpLSWPb+1xxY+TdZKel41vCn84t9aPN0F8C8dCk1PokVH88vnEExauV0at/XhBUfz2fP8s1cOnMevb0d1ZvV5okPh+NbK6jC3ofJZGLtrJ/ZOu8PEqLjcPX1oMXjD9BtdP/CpMOV99r5xb78PnEuSRcu4V+3Ov0+eY2gxmGFfcUci+SHUTM5FX4EB1cn2g/qzsUz54k5Fsl7m+ewfOJc1kz/EYDBTu0BaPN0FwZ9Oaawj12/rC/xHjcqOz2TAyv/JnzJeo5s2MPI5VOpdW/jcnxSRTM4O+Ls5V7m6yJ2HmLltEW8s+Fz/vfoq0W2URRuqu+bpShKc429bpXWzWDvfF+IVmu0tZH1VOJaaoGJnJiUnJTNp3RaJ7stBWk5PVVVzbRmTIqi1NVpDGvtbIzONVzut7HTushY4C6mopKdn5J/KmVLQXZ+aqqiKF1UVT1s7bhE2UmiRgghqiBFUUK0Grv1j9ec7VjH7SFrhyMqD52qquyKnRu0LmriDkVRaqqqmnqrbhYbcY7ti9YwbN44FI2GJWO/ZHqvN5j0zw/YGQ3k5+YxteurOHu5M/z7CTh7uROx/SCLXp+Oqppo2+9h3t30FWNbDuCepzrT5eW+wNVZExqtDU9Nfgn3QG/SLiXz+8S5zHx8NB/sXoDe/sZnbpRk0eszOL5pH70njsCvTnXiT8fw4xszST5/0SKBEncymh0//smQ795Dq9ex4OWpfPnceD7cuwAbrZa87BxmPv4m7gFejF79KXp7W1ZNXcihdbvwDPEDoMvLfclITGX/ym28u+lLwHIGSmn3KE1eTi6H1u4ifMl6Dq7ZgcHFSPOe7Xh0VH9CWtYtbLdy6kJWTVtYYl/uAd68Hz6v1HsuHDmducM/xtXfk0YPteHh157C1sG+xGtS4hOZM2ACz81+g2pBPsW2y0rNYHS9vhTk5eMTFkinF3rT6BZtE68oSnWNvW5D6KzHje4P17kl9xB3DJ0pJ5+TLy+7L3nzyd+BjtYKRFEUT63G7u9Hq3/k3Nijd+UuKCZuJ52qqhy8tMzh99OjtymKUvtu3AyhqpNEjRBCVEE2in5gU88n9ZKkEf+lKAqtfQbZHE/80z4ydVt3oORv5OWQn53LkO/ew83PE4DnvxvL6Lp92LZwNR2HP87upRtJOBfH2xu+QGerB8Aj2IcLJ86ydvYvtO33MMZqLigaBVsH++tmTzw66pnC//YI9mHQV2MYWaMXEdsPUu/BFuWOPyEqli3frWDMus8IaVG38D5PTn6JGY+Nps9HI3B0dwbAVGDi+bljMTibVxX0eHsg03u9wcXIC3jXDGDXL+tJiU1gzLrPcPX1AGDgl28xpuHThfezczSgd7BDY6MpcqZIafcoislk4uiGPYQv3cD+P7ais9XTrHs7Xl02hdB7GqDRXL9vRLtB3Wneq32Jn41WV/IQ0dbRnt4fDiO0VQP0DnZE7j3G8g+/4+jGPbz11+wi72t+jwV8NWACLXt3pHEJSZeQ5nX5v6/fwScskJzMbHYv3cisvm/Tb9qrdBjSs8TYboaisxng0buxrSRpxI3Q2GoJnf243e66H7dVFCVIVdWz1olE6VPLtaO+iWcfydAIC4qi0MjjcSUieYPu8KXfnwRmWDsmUTaSqBFCiCpIp7F/vK7bo3prxyEqrwbVehovZBx6nFuYqHEP9C5M0gAYq7ngXTOA88fPAHB6z1GyUjN5Nbi7xXUF+QVwA6vmD/65k78+/4W4iHNkJKfB5aX2l6Iq5sFg5L7jqKrKtO4jLY5fWdEfdzK6MFHjGeJXmEABcPU3v+/U+ES8awYQczQS90DvwiQNgM5WT3DTWiSdv3hD8ZR2j6IknotjxmOj0drq6PHOILq81AeNjU2J93F0c8LRrXy1XozuLnR5+cnC1wH1a+Ae4M30nqM4tmkf9R4ouuDvsgnfoBaYeGzc4BL7b9C5lcXr0Fb1SU9IYeXUhbckUaMx6B53f7Su/E4VN0yjs8G1Y5gp4ffDXYA51ojBXuvcp557N6mlJIpVz72b4WTypj5IoqbKkUSNEEJUQSoFbk56b2uHISoxJ70XGkVj1R8S1aTi6ufB679PK/O1Z/YdZ/aTb9NhSC+6jxmAo5sTpgIT41oNpCA3r8LiA3h12RScPN2uO39t0sVGZ5n8uLLCwGQyXXOsfA+1b+Qe/+Xm78kLP3xA+JINrPh4PlvmrqDFYx1o8VgHAhqEFnlNRS59ulaNy8urLp29UGybI+vDiT4SyXCPzoXHTAUm/pr9C+s+X8L//l2CcxF/Flf63/XLOvJz89DqdWWKrVQFqrveu+KLLYs7m22Aix3gUWrDW8dTxgKiJE56b1RVtebPqLhJkqgRQogqSAWNopT81LwyGbfDj0eCP6SVz41vvxyZsp15R3szotF6vAy1b2F0d6bLPx9Frz+pIAlRsSSdv1iY0EhLSCbuZDRtn3kEgOBmtdkybwUajQaP6r7F9qPV61ALLJMR//79DxqtDU9OfrEwAXJ8y/4KjT+4SS0UReFi5AVq3tOwXH351a3Ohjm/knzhUuEuRvm5eZzZ9y/O3lcTD1qdDlNB8YmXstLY2NCk63006XofORlZHFj5N7uWrGftrJ9xD/S+nLRpj1/dkMJrKmLpU1HOHjgBgLu/Z7Fthn//PnnZORbHpvcaTd0HmtPlpT4lzvQ5c+AETp6uFZ+kMVMoZrlWZbbDbxzBHz6Cz8BWpTe+LGV7JEd7z6PR+hEYanvdwujufIpWo3CLf8+WFoKCjAVE8S7/fFS9X25CEjVCCCFuvVHN9mNrU7an1QHG5oxqth+Druin6xVt14W57Iz9hpSc8zjb+tLaZwitvAeUet3plG2sOzuJuMxj2GqN1HfvQafAMehsSi6oeifQ2un5evCH9PloBBqNhiVjv8LWwZ57n3kYgFa9H2T9l0uZ1fdteo0bjH+9GmSlpHNm/7+kJ6bwyMh+AHhU9+XEjoMkRMWid7DD3skRn7Ag8nPy+OuzX2jS9T4uHD/Drx9+W6Hxe1T35f5B3fjprdnkZmVT+/4mmEwqF/49y5F14Tz76agb7qvlEw+yfOJc5gz6gN4fDkdvr2fVtB/Iyczi2h1YPKr7khqXSMTOQ3jXDEBnq8fOsWJWLtg62NOqT0da9elIRlIae3/fTPiSDaycupA3Vs0grI05GVURS5/+XrQaRdEQ1Lgmens7IvcdZ8l7XxLYqCZ1rtmue+n4OUTuPc6oFZ8AFBZWvpaNzgZHNyeLZNLiMZ/RsEtrqgX5kJOZTfjSDez44U96fzS8XHHfaZrtH4WNsWyFtY3NA2i2fxQ6t9uzYubC3F3EfrOTnPMp2Po64zOkNd4DSk8spWw7zdlJ68g8FofWaIt7j/oEjumEjf0tSdSJ20DGAkLcOEnUCCGEuOWM+uKfsBdHq9Hf1HU3Izx2PmvOjKNL8HhCXe7nVPJW1kSOxUbR0dyrX7HXxWYcYeGx/jT26E3P0E9IzjnH8lOjyMxP5Imas29L7NbkXTOA1n068UX/saTEJhLUOIzXfv0fdkbzF0CdrZ43Vs7g90nz+OnNWSRfSMDg7Ihf3eq0H9yjsJ/Hxz/Pwtdn8F6L58jNymHUyuk07NKanu8OYu2sn1k24WsCG4TyzCevManjCxX6HvpNexXfWsFs/GY5P701G52tHo/qvjTpel+Z+tHb2/Lqsiksen0Gkx96CQdXJzoM7kFBfj4pcYmF7Vo+8QBH1oXz2ZPvkJ6Yet323BXFwdXI/c915f7nupISl3BDu0aVhaJo+HPWYi6dvYApvwD3AC9a9+3EQ688aXGvlNgELkbGlLn/lLhE5o6YTGp8EnaO9njVDGTo/HE079m+At9F1af3LPtyLY1ee1PX3YzY+eGcGbeG4PFdcLk/lOStp4gcuwZFZ4NXv6LrGAFkHInlWP+FePRuTOgnPck5l8ypUcvJT8yk5uwnbkvsouLJWECIG6eo6g1U8xNCCFGp2GqN8cMbrvVwswuyahyqqrIlZia7YxeQlZ+Cn2Nj7vUbwaLjz/J07XnUcu0EXD/dee6RJzBoXQl0asWO81+RlZ+Cv7Ep3UImc+U93a7pzqqqMn1fS0JdOtC9xpTC47+fGs2plM281nRXsdcujXiJmPQDvNxka+GxQ5d+Y0nEC7zSZDvW/PM5mbyZpREvhGfkJd74mogi6A12M3u+M/DlawvHAnw3bBIxxyJ5b7NVamhWCaaCAt5p2p/a9zfhuVlvWDucO1rk3uPMeOyNiPTE1LCbuV5rtIttsHqol33I9btxWYOqqsTM3ELsgt3kp2Th2NgPvxH3cvzZRdSe9zSunWoB1y99OvLEXLSuBpxaBXL+qx3kp2RhbOpPyORu2AWZZyTcrqVPqqqyr+V0XDqEUmPK1YLip0b/TsrmUzTd9Vqx10a8tJT0AzE02fpy4bFLvx0i4oUlNNn+SuF7sbaoKevVmJlbxqmq+oE17m/Quf77TO2FYf7GJta4fSEZC1TescD59EPMP9r3dFZ+cg2rBSFuisyoEUIIcdPC4+azOXomXYLHEep8PxcyDrMq8t0buvZ0yjZ0Gnv61fme3IIMfj35Cr+dHMmg+kvLFMNHu2qW2qZbyGQaejxW5LnknGhScs8T5vqgxfFarh3ZG7+I5JxoXGz9i7w2Ki2c2v/ZIj3s8oA0KnWXVQdn4vbb9fM6HNyc8AoNICMxhb8+W0JCVCztBnazdmiiiombH070zM0Ej+uC8/2hZBy+QOS7q27o2pRtp9HY66jzfT8KMnI5+cqvnBz5G/WXDipTDLtqflRqm5DJ3fB4rOj6TjnRyeSeT8H1QcvcmWvHWsQv2ktOdDK2/i5FXpsWHoXbQ5Zfyl07mftJ3RVVaRI1wkzGAjIWEBVPEjVCCCFu2t8xn9HU88nC9dvu9iGk511i9Zn3Sr3WTutEj9BPsFHMfxW18R3GH6ffIt+Ug1Zz4zUXhjVcW2obR33xGx6k58WZ2+gsp1YbL++kkZYbW+zgLC03HqPO8om0rY0Deo0DqZf7FbdHwrk4xrZ8rtjzrft2ov+M129pDJmpGfz+8XySYuLR29viVy+EN1bNILipFMAUZRPz2d94Ptm0sJaLfYg7eZfSOfPe6lKv1TrZEfpJDxStucis77A2nH7rD0w5+Whsb3zo33DtsFLb6D0ciz2XF5cOgM7Tss2V3bVyY9OKTdTkxqeh87JcnmXjYIvGQU9eXGqpcYnbS8YCMhYQFU8SNUIIIW5Kdn4aKbnnCTS2sDge5NTyhq73MtQtHJgBOOt9UVFJz7uEi+31BUeL425f/YbbFkWl6CXAV4/fzJbLqkUB2TvRrairUh4uPu6M3fZNseftnRxueQwdBvegwzW1d4S4Gflp2eSeT8HYItDiuFPLG3sqb6jrVZikAdD7OoOqkncpHVu/ohMjRbGvXs5lYMWVV7hy/OZ+tV7dt15UCjIWKLnXO30sIG4dSdQIIYQop5sbhFw7MLu2H1Ut29bF5Z3ubNSZn5al58VbHL/y2qgvvoaDUe9J2n+eluUUZJBrysSouz3FD4WZjVaLV42in3YKUSXd5Pe7a5M01/ajmspWl7K8S590l2fO5MWnWxy/8lrvVXxBY72nkby4NItjBRk5mDJz0d2mQsiirGQscC0ZC4jykkSNEEKIm2KnNeKs9yUqbTcNPXoVHo9K23Nb4yjvdGcXW3+c9b5EJG+gtluXwuMnktbjYutf7FRngEBjS04mb7I4FpG0znzOqVw1fEU5DXZqz9P/e5kHhhY9KC/K8a37mfroa0zY+Z3FVtFC3E5aox16X2fSdkfh0etqEiRtT9RtjaO8S59s/V3Q+zqTvCECty5Xl/8lrT+Brb9LscueAIwtA0nedNLiWNK6CACcWgUWdYmwEhkLyFhA3BoaawcghBCi6mrr9wL7438iPHY+CVmRHEn4gx3nzbsA3a7pvu721Uv9x9am+C8TiqJwr9+L7Iv/iV2x87iUdZLw2Hnsi/+R+/yu7jiSmnOBWfvv51jC1RoRbX2HkZQdxYrTbxGfeYITSetZfWY8Dar1kuKBVjYtYilt+z9SpmtCW9VnWsRSvMNuzxfBDV8t4+3G/RhWrRNvN+7Hhjm/lun6qIMRDPfszGCn9mSnZxbZpiA/n8ldXmKwU3s2fLWs2L42fbucwU7t+aDd88W2SYyJ57WQngx2ak/M0dNlilWUjd8LbYn/aT+x88PJikwg4Y8jnJ+zw3zyNi39sa/uXuo/No7F1xBRFAW/F+8l/qd9xM7bRdbJS8TOCyf+x334vXxfYbucC6nsv38WCauPFR7zHdaW7KgkTr+1gswT8SStP8GZ8aup1quBFBKuhGQsIGMBUfFkRo0QQoib1tLrObLyk9gcPYM/z0zAz7EJnYPeYfGJ59Fq7Kwd3g1r6f0cJrWAHefn8OeZ8Tjr/XgoaDzNvfoVtilQ87mUfYrsgquFLL0d6vFMnQX8dXYSXx7sgp2NkXrVutM58B1rvA1xDWevstfX0Op1N3Xdzdj4zXJ+ems2fSe9SL0Hm3N0wx5+enMWWr2O+wd0LfX6jKQ0vnhmHPUebMGBlX8X2+6Xd7/Ewc2pxL4i9x7n90nzCLu3ETkZWUW2yc/N48v+4whtXZ/9f2wrNT5RPl7PtSQ/KYvoGZs5M+FPHJv4EfROZ048vxiNXdUZvns/1xK1wMT5OTs4M/5P9H7OBI1/CK9+zQvbqPkFZJ+6REFqduExh3re1FnwDGcn/cXBLl9iY7SjWvd6BL7T2RpvQ5RCxgIyFhAVT1GLK/QlhBCi0rLVGuOHN1zrURmf1OyPX8xvp0byetM9ONn6WDucu9bJ5M0sjXghPCMvsVzzrvUGu5k93xn4cpeXn6yo0MpFVVVW/u97Nn6znMzkNKo3q8NDrz7Fp73f4qXFE2n0cBvg+qVPUx55BaO7MzXvacja2T+TkZxGSIu6PDvjdTyq+wK3b+mTqqq8Wa8v9Tu25NlPRxUeX/DKNI6sD2fy4cWlXj+rzxi8QgPwrx/C3OGTmX1+FXaOBot2u5dtZNn4r3lvy1e8HNityKVgaQnJfHD/UJ6a8hL7V2wl5lgk722ec909F742nZT4RB4c9lilXB4Wufc4Mx57IyI9MTWs9NbX0xrtYhusHuplH3J7EnU3I37xfk6N/I2me17H1qfk5Ju4PaKmrFdjZm4Zp6rqB9a4v0Hn+u8ztReG+RubWOP2JZKxQOVwPv0Q84/2PZ2Vn1zD2rGIsqk6KXkhhBCVTkZeAv9cXEqI873obQxEp+3nr6iJ1HbtIgMzcUts/Po3/pjyPX0mjqDeAy2IOhjBD2/MvKFrj27ai97ejleWfEx2ehbfDZ3E3BGTGb36xq6/4gWfh0pt03/G67Tu26nIcwlRsSRGx9OgS2uL4w0fuoctc1eQEBWLe6B3sX3/MeV70hNTGfH+UHb9/FeRbc7/e5ZFI6fz6q//w+BSdPFVk8nE14M+pHnPdjR59F72r9haZLsdP67lyIbdvLdlDlEHI4qNS1ScvIQMLi79B+d7Q7Ax6EnbH03UxL9w7VJbkjSi0pGxgBAVTxI1QgghbpqCwomkdWyN+ZTcgkycbX1p4tGXdv6vWTs0cYdaM+NH7u3/CA88by5a6RXqT2p8Ej+O/rTUaw3Ojgz4fDQ2WvPwp/PLfVn46ifk5eSis9XfcAwlbQN+hbNn8XU0UmITzW3+s8zKxdv8OvlCQrGJmiPrd7Phq2W8t2UOWl3Rw7js9Ew+7/cePd4ZRHCTWsXGsfzD78jJzObxCcXXpTl3+BQ/vjmLUSs+weBcfH0HUcEUhaR1J4j5dCsFmbnY+jrj0bcJ/q+1s3ZkQlxHxgJCVDxJ1AghhLhpBp0bA+r9bO0wxF0iKzWDxOh4QlvXtzhes02DG7o+oH5oYZIGwM3PE1VVSY1Pwj2g+K1X/6u824CrFLPs/Mpy9GJqbybGxPPNkI8Y9OUY3PyL3/J13ov/I6B+DToM6Vlsm4N/7mTLvD94b+sci8/kWtlpmXzxzFgeGzeYwEalb30rKo7OzUC9nwdYOwwhboiMBYSoeJKoEUIIIUSVotzkrjc2Opv/9GP+t2oylamf8i59ujJzJiUuweJ4Slyixfn/Orv/X9IuJTOr75jCY1dyOy8HdKXdwO70++RVjqwPJzsti72uD1hc/+Obs1k6fg6fXVjD0Q27SU9I4a36V2sPqSYVVVV53vUBhnz7Hl6h/sSfjuGHUTP5YdRMi/tNaDuYeg+25JUlH5f6WQghhBCibCRRI4QQokqae+QJDFpX+tb62tqhiNvE3skBN39PTu48TKs+HQuPn9x5+LbGUd6lT+6B3rj5e3L4r100efTewuMH1+7EPdCr2GVPddo1Y8LO7yyO7V/5N7998C1j1n2Oq281AMas+xy1oMCi3bjWg3h45NO0vvy5PTzyae577lGLNr9+8C3xp2MYOncsrn6e6Gx1190vct+/zBsxmeHfTyCwocyyuRMdeWIuWlcDtb7ua+1QhCiVjAXEnUoSNUIIIcQtlpAVyR+RY7iYGUFmfiL2Wmf8HZvxQMAovBzqWDu8KuWhV5/i53c+x7dudep2aMa5Qyf5a/YvwM3PtCmr8i59UhSFh0f246fRn+JXN4S6HZpxbNM+ts1fSb9PrtZ0SDp/kWndRvLY+Odp2u0+7IyG63ZaOrP/XwB8agUW7vrkW6vo3eBcvNzwrR0MmOvj/LdGjsHZEZ2d3uIe/71fWkIKAJ4hfiUWPBbidjBl53H6nZVkHo0j80Q8anY+98RMsHZYQhTpbOoudsV+R3TaPjLyEnHUe1DbtTPtA0Zir3WxdniikpFEjRBCCHGLaRQt9dy74hPYAAddNdJz49gUPZ15R3vzcpO/sdc6WzvEKqPDkJ5kJKXxx+T5LB4zm5DmdXnig6F80X8cOntba4d3wzoM7oEpv4C/Zv/C4jGf4ebvSd9JL3D/gK6FbQry8omNOEdWaroVIxWi8lJNKoqNBs++jck6nUDst7usHZIQxYpK242T3pdeoc/iYhvApayT/BH5NrGZRxlYb4m1wxOVjCRqhBBCXCcqdTfroiYRrTIPTgAAIABJREFUm3kUk5qPs96XNr7Daeb1FAC7YxewL/4nErJPo8EGL4c6dAwcQ4CxWWEfV6Yj+xubsfPC12TlpxDq0oGeNT4hKi2cdVGTSMyOxNtQjx41puFhMC+jiEzZzryjvekbNoddsXOJTtuPQedKG99h3OMzuMS4z6aGs/HcVGLS96PV2OLv2JTOwWPxsA8FIKcgnTVnxnMiaT1Z+cnYa10IMDbjyVqlL2UpD1e7AJrbPVP42sXWj46Bb/HFwc7EZR4j2Kl1CVeLaymKQrc3n6Xbm88WHvt70WoAvGsGFB77JnWTxXWjV12/BXf9Tq0s2tW+r8l1191KDw57jAeHPVbs+WpBPqXG07bfw7Tt93Cp97qR9zXoyzGltrndn9GdJnV3FFGT1pF5NBY134Te1xnf4W3wesr8uzN2wW7if9pH9ukEsNHgUMeLwDEdMTa7+rN9ZWmSsZk/F77eSX5KFi4dQqnxSU/Sws39Z0cmYqjnTY1pPTDU9AAgZXskR3vPI2xOX2Ln7iJtfzQ6VwO+w9rgM/iekuMOP8u5qRtJ3x+DxlaLY1N/gsd2xj7U3HdBeg5nxq8haf0J8pOz0LrYY2wWQK1vniyx3/KyMeipMaU7YP7sRMWSsUDFus/vRYvXrnaBdCoYwy8RI0jLjceoL75IvLj7SKJGCCGEBZNawA/HB9DAoxfda0xBo2hJyIokX80pbFOg5vNAwBu421cntyCD7ee/4vtj/Xip8RaLgcaplK3YaV14ts5PpOZe4OcTw/j5xPMUqHl0D5mCTmPPr6deY+nJlxjWcI1FHKvPjKVT4Lt0C5nMscQ1/HlmAkadB/Wr9Sgy7rOp4Sw4+hTtA17j0eofoWJi+/k5fHe4Fy823oyDzo31UVOITttH37A5ONn6kpF3kTOpO0v8PLZEf8rWmFkltnG29efFxhtL+2gLZeWnsCduEQ66angZZOlTWaRdSmbHT39Rp31TbA12RO45xpKxc2j8aFtcfT2sHZ4QxVILTBwf8AMevRpQY0p3FK2GrMgE1Jz8q23yCwh44wHsq7tTkJHL+a+2c6zf9zTe8hJ6T2Nhu5Stp9C62FHnp2fJvZDKiWE/c+L5n1HzCgiZ0h2NvY5Tr/3KyZeW0nDNMIs4zoxdTeC7nQiZ3I3ENcc4M+FPdB5GqvWw3E3titTwsxx9agEBr7Wn+kePgknl/JztHO71HY03v4jOzYGoKetJ2xdN2Jy+2Po6kXcxg9SdZ0r8PKI/3ULMrK0ltrH1d6bxxhdLbCNuDRkLWLoVYwGA7II0NIoWOxtj6Y3FXUUSNUIIISzkFKSRVZBMXbdHqHb56ZObXbBFm9Y+gyxe9wydzqTwOvybtJbmXldnjhi0rnQL+RiNYoOHoSb13LuyN34RrzTZjpuduY5GG5+hLD35Ipl5iRh0VwuwtvQeSEOPXgDc5/cC59MPsO3858UOzjaem0pjz94WT6y61/gf0/dt4p+Lv9DGdyjJOefwdWxIoFMLwDyzxc+xcYmfR3Ov/tRz71ZiGxuNrsTzV/xyYgT/Jq0lz5SFh30Yg+otk2VPZaQoCgf/3MGqqd+TnZGFu78XbZ95iG5vPmft0IQoUUFaDgXJWbg9Uhf7UHPhZ7tgy6LTPoMsZ9eFTu9JeJ1JJK39F69nmhce17oaCPm4G4qNBkNND9y71iN+0V6abH8FuyBznz5D23DyxaXkJWaiczMUXus9sCUevRoC4PfCfaQfOM/5z7cVm6g5N3Ujnr0b4/fifYXHavyvO/s2TefiL//gO7QNOeeScWzoi1OLQABs/VxwbOxX4ufh1b857t3qldhG85+d2sTtI2MBSxU5FrgiJec8G89No7lXf3Q29mW6Vtz5JFEjhBDCgr3WheZez/D9sX4EO7UmyKk1Ya4P4uNwdRB/Lm0PW2M+Iy7zGFn5SaiqiTxTFsk55yz68jTURqNcHWg76j2xtTEWDsyAwqdu6XmXLAZnQcZWFn0FOrXkxNkNqKpaZNHYmPT9RKXt5uDFpRbH80zZXMo6BUAr74EsPjGE8wcOEuzchhDne6np0gGtpvjaJgadKwada7Hny+Kh4PF0CHidlJwY/j7/JT/9+3/8X/3fpIhgGTi6OzNqxSfWDkOIMtO62OP1THOO9fsep9bBOLUOwvXBMBzq+xS2SdtzjpjPtpJ5LI78pCxUk4opK4+cc8kWfRlqe6LYaApf6z0dsTHaFiZpzMfMT+jzLqVbJGqMrSyLTTu1DOTshhPF/m5N3x9D2u4oLi49aHHclJ1H1qlLAHgPbMWJIYs5cPA8zm2Ccb43BJcONdHYFv9VQ+dqQOdqKPa8sC4ZC1iqyLEAQGrOBRYcfRJvQ126BL1XYf2KO4ckaoQQQlynW8hkWvsM4XTKNiJT/mZz9HRaeg/goeDxpOTEsODoU9Ry7UzPGp/gqPNAo2j55nB3Ckx5Fv3YKJZ/zSgo1x0D80BLxVSumFVMtPB+lpZeA647Z6s1f2Gp4XI/rzUN53TKVs6mhrPy9DvobewZXP93i4HhtSpyurNR74kRT6rZ1yDQqSWTd9djX/xPtPUdVuq1QoiqL2RyN3yGtCZl22lS/o4kevpmvAe0JHj8Q+TEpHD0qQW4dq5FjU96ovNwRNFqONz9G0x5ltutK9r/zDRRlCKOXf63SS1f0CYV72db4DWg5XWntEbzF1uX+2vQNPw1UraeJjX8LKffWYmNvZ76vw+2SBJdS5Y+VX4yFriqIscCCVmnWXDsKXwcGvBEzc/RavSlvzFx15FEjRBCiCJ52IfiYR9KK+8BbImZxaZz0+gcNJaY9APkmjLpEjwWo94LgKTsKDLzEyv0/lFpuwunJYO5qKGHIbTYLZh9HRoTl3EUd/vqJfZrr3WmnntX6rl35T6/F5i6tykRyRtp5PF4ke1vxXTnK1QV8k05pTcUVdqUR17B6O7M8O/ft3YoohKwD/XAPtQD7wGtiJm1hXPTNhE0tjPpB2IwZeYSPLYLei/zF8rsqCTyEzMr9P5pu6MKlyiBucCxIdSj2N+tDo19yTgah3119yLPX6F1tse9az3cu9bD74X72Nt0KskbI/B4vFGR7WXpU9UgYwGzihoLXMg4zPfH+hHq3I4eoZ8UkbASwkx+MoQQQlhIyIpkT9xCarl1wlnvR1Z+MieTNlHNPhSNosHdvgYKCtvPf0UL7+dIyYnhr6iJ6DR2FRpHeOxcnG398HVowLHEPzmWuJonas4utv2DgaOZf7Qvv50cSQvvZzFo3UjJPU9E0kZquXUk0NiCdVGT8HFogKehNjaKjkOXfkNBKVx/X5SKmO78z8WlKCh4OdTF1saR5OxzbImZhUbRUN+9e7n6FqIixZ2KZuHI6Vw4fpb0hBQMLo7UaFmPHu8Mwr9eiLXDq9KyIhOIW7gHt0610Ps5k5+cRdKmk9iHVkPRaLCv4Q6KwvmvtuP9XAtyYlKImvgXGrubSwQXJ3ZuOLZ+zjg08CXxz2Mkrj5GzdlPFNs+cPSDHO07n5Mjf8P72RZo3Qzknk8haWMEbh1rYWwRSNSkdTg08DEvydLZcOm3Q6AohbV4ilJRS58yT8Sj5haQeyEVgIzDFwDQ+znL0qpykLGApYoYC5xN3cWi488R6tKOTkHvkJl3Nallr3WRmTXCgiRqhBBCWNDbGEjKiWJZxEuk513CTutEsFNregVOB8DLUJtuIVPYGjOL8Nh5uNlVp2PQW6yKfLdC4+gSPI5dF74jJv0ABp0rXYLHFls8ECDIqRWD6i1jU/R0Fhx9inxTDo56TwKNLTDqzE/7tBo7NkfPICk7CoBq9qH0DvsSP8ein/hWFBtFx/YLc0jIOlUYV5BTK4Y0WFnqUz8hbicbrQ3Ne7YnqFFNjB6upMQm8PvH85n66KtMPLAIg4vsTHKzbAx6cqKSiHhpGXmX0tE62eHUOpjA6eZCqYbaXoRM6UbMrK3EzgvHrrobQW91JPLdVRUaR/C4Llz4bhfpB2LQuRoIHtul2ELCAE6tgqi3bBDR0zdx9KkFmHLy0Xs6YmwRiO7yzB+NnZboGZvJjkoCwD60GmFf9saxUckFhSvC8f6LyIm+WsPnYJcvAajxSU88+za55fe/U8lYoOLti/+RnII0jiT8wZGEPyzODaj7C9Wd29zS+4uqRVHVcq5bFUIIcdvZao3xwxuu9bi2EN+dIjJlO/OO9mZEo/V4GWpbO5wq62TyZpZGvBCekZfYqvTWxdMb7Gb2fGfgy11efrKiQqtQETsPsWz810QfPkVBfgFufh50eeVJ7nv2UQA2fbucbQtWEXcqGkWjIaBBDR4bN4QaLa8uubiyNCmkRV3Wfb6EjOR06ndsycDP3yRixyGWjp/DxdMxBDQI5bnPRuNby/z/3fGt+5n66GsM/34C679aRuSeYzi6O9Plpb50HPHEdf1fu/QpYsdBlk+cR+Seo+hs9YS0qEvvj4bjE2buOzstk5/GzObQnzvJSErDwdVISMt6vLDog9vxsVo4d+gkE9oOZvTqmYS1vbVfZG5W5N7jzHjsjYj0xNSwm7lea7SLbbB6qJd9SMnLe6qylO2RHO09j0brR2Co7WXtcO4IUVPWqzEzt4xTVfX2/48JGHSu/z5Te2GYv/HOS0jJWKBinE8/xPyjfU9n5SfXsHYsomxkRo0QQgghqiRTQQGz+rxN6z4deW7WKDQ2NsSfiiYvJ7ewTUFeAT3fHYRnDX9yMrJYO+tnZjw2mg/3LsDZ6+qX8qMb92JwMfLa8mkkxVzkqwHj+aL/OPLz8nju01HoDXZ8N/xjvhnyEWO3zLGI46c3Z/HE+8N4duYo9v+xlcVvf46TlxstH3+gyLgjdhzkkx6j6PbWczw99RVUk4m/Zv/C5C4v88Ge+RjdXfj1g285vfsow76fgJufJ6nxSZzY/k+Jn8fKqQtZNW1hiW3cA7x5P3xeKZ/sVZnJaWyZ+wdGD1dZ+iSEEELcJpKoEUIIIUSVlJWaSWZyGk173I93TXNxVM8Qy6UWDw57zOL1wC/e5KWArhxYtZ12A68WhnRwc6L/jJFobGzwrRVE857t2TLvDyb98wMe1X0B6PJiH74e/CHpCSk4ujsXXtvh+V606tMRgIdfe5oz+46zZsaPxSZqlk+cR5t+D/HIyH6Fx56dNYoj68PZ8eNaOr/Yh4SoWIKb1KJm6wYAuAd4Ub1ZyU+V2w3qTvNe7Utso9Xd2NBvzsD3ObB6O7mZ2fjWDubNNZ/KsichhBDiNpFEjRBCiEqlunMbJtwTY+0wRBXg4Gqk3aBuzOg1mrC2jQi7txENO7cmsFHNwjandh1h9fQfiD5yivTEVFSTidzMHBKiYi368q8bgsbm6g4zzl7u2Ds5FCZpAJy9zTNwUi8mWSRqarZpaNFXaOsGHPxzJ6qqFrkzSeSeo5zccYidP621OJ6blUtsxDnAnPz5ov9Yzuz/l9r3NaFO+6bU79QKnW3xxSYd3ZxwdHMq9nxZ9P34Bbq/PZDE6Dj+nLmYz55+l7fWzsbBVZI1VZVzm+rcEzPB2mEIcUNkLCDudpKoEUIIIUSV1X/G63Qc8QTHNu3j+Jb9rPh4Pg8834u+k14gMTqeT3q+TqOH2zLg8zdx8nTDRmvDpI4vkJ+bZ9GPzX+3AVbMhXX/ewxANZnKFbNqUmk/uAcdhvS87py9kwMA9R5ozpQjizm6aS8R2w+x6PWZ2BrsGLPuM4sk0bUqcumTs5c7zl7ueNcMoOY9DXglqDvbFq6iy0t9S3+DQgghhCgXSdQIIYQQokrzCQvCJyyIB57vxappi1g+cS69PxpO5N5j5GRk02fiCFwuz4a5eOYC6QkpFXr/kzsPFy5RAji56zA+tYKKnE0DENy0NtGHT+FVw7/Efg0uRpr3bE/znu15eOTTjAp7nEN/7eKeJzsX2b4ilz79l6qq5GXnlt5QCCGEEOUmiRohhBAl+vXkq8Rn/svQhqutHcoN+/Xkqxy4+AsAbXyG0iV4rJUjqhjjdlytvyI7YUDcqWi2zF1Bo4fb4ObvSUZSGofXheMdFohGo8G7ZgCKorB21mI6DO5JQnQcS8fOQW9vW6FxbJzzK+7+ngQ1rsX+ldvY9/tWhnxb/Ba1Pd/7P6Z1G8ncEZNp/389cHR3JikmnkN/7aLRw20IbVWfZRO+JrBRTfzqVker07FryXoURcEnLLDYfiti6dOOn9aiKAoBDWpg52jgUlQsq6YuQmOjocVjHcrVt7jeyVd/JfPfeBquHmrtUG7YyVd/5eIvBwDwGdqG4LFdrBxRxdjhN67wv2VnrOvJWKDykLHA3UESNUIIIe5I3oa6PFNnEXobg8Xx0ynbWHd2EnGZx7DVGqnv3oNOgWPQ2diX+R4V1dfxxD/ZGjObxOxIcgoyMOo9CXPpSIeA1zHo3ArbjWq2n3Npe1h8YkiZY70T2TrYc/HMBb4Z8hGp8UnYOztS695GDPziLQD86obQ/9PXWTVtERvm/IpXDX8eGzeEH96YWaFx9Jk4gvVfLiNy7zGM7s70+Wh4sYWEAcLaNOTNNZ+yYvICPun5OnnZubh4uxPaukHhTlQ6O1tWTF7ApbMXAPCpGcjQ+eMIbnprB+RavY61s34m9mRUYVw12zTinY1fljoDSNw9DHW9qbPoGWwMljWTUrad5uykdWQei0NrtMW9R30Cx3TCxl5Xpv4z/40nevomMo7GkR2ZgFOrIOotGXjT8d5IXM32jyJtzzlODFl80/cRlU9VGgvsj1/MPxeXEp95nFxTJq62gTT1eopW3v+HRtEUtpOxwN1BEjVCCCHuSBpFi1HvaXEsNuMIC4/1p7FHb3qGfkJyzjmWnxpFZn4iT9ScXab+K7IvO60z9/gMxsNQC1sbRy5mRrDqzLtcyj7Jc3Wvfmkw6j2x17qUqe87mYu3OyMWvl9im/uf68r9z3W1ONbo4TYWr0evuj5x0+PtgfR42/KLYe37mvBN6qbr2vqEBfLmmk+LjaGo/kNa1OWVJR8Xe023N5+l25vPFnv+VmnxWAeZOSNKpWg16D0tC0tnHInlWP+FePRuTOgnPck5l8ypUcvJT8yk5uwnytR/QWYuem8nXDrU5OKSf0BVbzrWG41L72lE61L2L+micqtKY4FTKVup6foAHQPfwqBz53TKNlZHvkd2fiodAl4vbCdjgbuDpvQmQgghqpp/Li7l/Z3BZOQlWBw/l7aHcTv8OJ9+CIAjCX/w7eGefBxej4nhtZhzqCsnktaX2PfGc9OYvLu+xbE8UzbjdvixP/5qUsGkmtgW8wWf7r+XD3aGMHNfW9ZFfUyeKbuC3mXZ/X3+S1xs/eleYwqehlqEuXbkoeDxHLr0K4nZZ63WV7BTa+pX64GXoTYutv7UdO1AS++BnEndiUktX+FaIUTFurj0H3YGv09eQobF8bQ959jhN470Q+cBSPjjCId7fkt4vY8JrzWRQ13nkLT+RIl9n5u2kd31J1scM2XnscNvHPGL9xceU00mYr7Yxv57P2VnyAfsazuTqI/XYcrO+2+Xt835L//G1t+FGlO6Y6jliWvHMILHP8SlXw+RfTaxTH0Zm/gTPP4hPPs2QVfNodLEVdXIWKBolXUs8ETN2bT1HYa/sSludkE09+pHY88+HL60vEz9iDuDzKgRQog7UF23R1gV+S7/XFxKG9/nC4/vj/8Zb0NdfB3NhU/zTFm08RmKhyEMVTWxL/4nfjw+kKEN1+DtULdcMayMfJvIlG10CRqLp6E2idlnWBX5Lmm5sfQKnVHsdStOv8nBi8tK7DvQqRX965S8u01RotLCqe32kMWxMNdO5nOpu3CzC7JKX/+VlH2OIwkrqO7U1mK6sxDC+tweqUvku6u4uPQffJ+/Ojsr/uf9GOp649jAvKW7KSsPn6FtMIR5oJpU4n/ax/GBP9JwzVAc6nqXK4bIt1eSsi2SoLFdMNT2JPtMIpHvriI3No3QGb2Kve70myu4uOxgiX07tQqkzsL+ZY4pLTwKt4csl+a5dgoDIHVXFHZBbkVddstV1rhuBxkLFK2qjAUAcvLTsNe5lqsPUTVJokYIIe5AOht76lfrzoGLPxcOzvIKsjic8DsPBLxR2K6xR2+L67oEv0dE8noOJywv1+AsOSeavXELGVz/d/yNTQFwtQvk4erv8/2xfnQJGmtRe+VaHQLeoI3PsJLfn8bupuJKy43HqLMsEGlr44Be40BqXpzV+rpi2t5mZOYlka/mUMu1M0/U/Pym+hG3R3FLocSdzcZeR7Xu9bn484HCRE1BVh4Jvx8m4I2rtYk8eje2uC74vS4kr48gYfnhciVqcqKTiVu4l/q/D8bY1Fw3yC7QlervP8yxft8TNLYLOjdDkdcGvNEBn2Ftijx3hcaubPVkrsiNT0PnZbkcysbBFo2Dnry41JvqsyJU1rhuBxkLFK2yjwWuOJm8mcMJv9M77Ity9SOqJknUCCHEHaqJx5PsiVvI+fSD+Do25GjiKvJNOTSsdvVpa3zmCbZEzyQm/QAZ+QmoagF5pmySs6PLde+Y9AOoqMw/2tfiuIq5zkBC9uliB2eOumo46qqV6/5lp6JQ9FbKt7OvQfV+Jc+UzcWsf1kfNZnlp0bKAE2ISsjjySbELdxD+sHzODb0JXHVUUw5+VTr1bCwTeaJeKJnbiH9QAz5CRmoBSqm7Dyyo5PLde/0AzGgqhztO9/yxOU6LtmnE4pN1OiqOaKr5liu+5eZChSzVb1VVda4KpiMBcqicowFACJTtrP43yG083+Neu5dS79A3HEkUSOEEHcof2MTPO1rsz9+Mb6ODdkfv5jabp0LB0V5BVnMP9oXL0NtHg2ZiJPeGxtFz88nnqdAzS22XwVN4SDrigKTZV0E9XJdlWfqLMJR53FdH0764p8m38rpzka9J2n/ecKVU5BBrikTo86zmKtufV9XuNqZt172NIThoPNg7pHHaZs+HF/HhqVcKYS4nYxN/LGv7Un84v04NvQlfvF+3DrXLkyQFGTlcbTvfAy1vQiZ+Ch6bycUvQ0nnv8ZNbeg+I41ynWFc015lu1Vk/l8nUXPoPO4Pumi9y5+i/ZbufRJ72kkLy7N4lhBRg6mzFx0/yk8fDtV1rhuFxkLXK+yjwWOJ65lScRw2vu/zr1+I26qD1H1SaJGCCHuYE08+7Al+lNa+QzkTOp2+tX+vvDcxawI0vPieTLgawKMzQHIzk8lKeccbnbBxfbpoK9Gdn4quQVZ6C9vPXkhw3Lg7+vYCAWFpJyzBDm1LFPMt3K6c6CxJSeTN1kci0haZz7n1MpqfRXlygA335RT7r7uJt8Nm0TMsUje2zzH2qHcsO+GTWL7D38C0PmlPvT56M4YmA92al/43xN2fodf3RDrBXMLePZpQvSnW/AZ2IrU7Weo/X2/wnNZERfJi08n4OsnMTYPACA/NZucc0nYBRdfE0VfzYH81GwKsnKxsTdvfZ1x8IJFG8dGvqAo5JxNwqll2epf3MqlT8aWgSRvOmlxLGldBGBO/lhLZY3rdpKxgKXKPBY4cPEXfj81moeDJ9DC+/bv/CcqD0nUCCHEHayRxxOsi5rEkogXMOq9qeHSrvCci60/WsWO8Nj5GLRuZOWnsP7c5BJ6MwtxuhdF0bD27Pvc4/M8yTnnWBdluc2wm10QzbyeYU3kePIKsqju3AZVVbmYFcHJ5E10rzGl2P5v5XTntr7DmHOoKytOv0Ur70Ek55xj9ZnxNKjWq8wF/yqyr83RM/F1aICrXRAaxYbYjCP8FTURT/va+BmblKkvUTUFNKjBq8umYGuw3B742OZ9LB03h+gjp7B3cqTl4w/w+ITn0dvblqn/bQtXs3PxX8QcOU1OZjbVgry579lHeXD442g0ZStYHXMskhWTFxB96CRxp2Ko2aZBkVuQT4tYysldR/jimbFl6r+q8HiiEVGT1hHxwhL03kZc2tUoPGfr74JipyV2fjhaNwP5KVmcm1zyLjoATveGoGgUzr6/Fp/n7yHnXDJRH6+zaGMX5IbXM82IHL+Ggqw8nNtUR1VVsiIukrzpJDWmdC+2/1u59Ml3WFsOdZ3D6bdW4D2oFTnnkjkzfjXVejUoc8FeU24+WScuAuYEV0FGLhmHzQkr+zAPNPob/wpTkXFVVTIWsFRZxwI7LnzDn2cm0CnoHWq7PURabnzhuf9uMS7ufJKoEUKIO5iDzp0w104cS1zF/X4vW+wgZNC50TvsC/6fvfuOjqra2zj+3ZNMeiUkkIQEQm8iVRQsWAAbAgqCXbl6xS7YxSt6UVFExfJeFQuoWLB3bIiCSJWI0msICYSekN5mv38Eg5EkEAiclOezlmsxZ/Y+eaaYnPnNLj8kP8b/LT2TUN8YTom9BY8tqvScEf4JDG4xiVkpE0ncPp3Gge05J+FhXls2qEy78xIeI9K/NYu2vck3SQ/h5fKhgV/TA3ZHOJYaB3bg8nZv8v2m8bz0R3/8vILp0PAC+sWPKdNuyvIhAFzT4cNjcq4iTz7fbHqYjPxUDC5CfKPpEHE+vaKvx8voT3V94PL2IrRRRJljm/9cx7MX3UOvy87mmhfvYdemNKbePIGsXRlc99oDVTr/ylm/cVzfE7jwwWsJbhjGyp+X8M5dz5KTkcXA+6+p0rnys/MIj27IcX1PYN673+HxlL+FfGijCALD6+7UEndEIOF9W7P765XE3noq5m8FL3eDAFq/OJTkx35g6Zn/h29MKLG3nIItKv+5+ot/QgQtJg0mZeIstk9PJLB9YxIePodlg14r0y7hsfPwbx3JtjcXkfTQN7h8vPBr2uCA3Y2OpcAOjWn35uVsGv89f/R/Ca9gPxpe0IH4Mf3KtFs+ZAoAHT6s+H1XsC2TP/q/VObYX7e7zL8dv7jwQz7Xoeaqy3QtUFZNvRaYv/UVLB6+2zSO7zaNK3PfwyelVukxSu2nqz8RkTpueJtXKryvbYN+tG1Q9mK1a9TwMrfL2z6zU+RgOkX5x+xsAAAgAElEQVSW3QL2nxcRLuPixOgRnBg9oqqRj6rmoadwfadTKm2zJ28T3Q9hyHF1nevM+Ls5M/7ug/68umree98x9aYJTFz9IcENw0qPr1+wnPF9b+I/syfTtHNrFn/6Ez/870O2rNqEp7iY6NZNGXDvVXTqf2KF5/7ssSnMmvwJk5I+Lz1WmJfPDVH9uebFe+h92TkAeDwevnv+feZM/ZJdKdsIj4mkx0VnMODuK3D7VW30SnX59rnpRMQ35spn7wAgtl0Cw8bfzCv/GsegB0YQmRBzyOf6Z2EnMiGGTUvXsOijH6tcqGnevR3Nu7cDYNn3C8nYvrtK/euSNq8Mr/C+Bv3a0qBf2cJJ1PCuZW6Xt5V25OBORA4uuy7VSakPl7ltXC6iR5xI9IiK3/tOCD2lOZ1Oub7SNnmb9tD4yu6VtvGLCz/gMR/uuQ41V12na4GyauK1wKiuCw76s6T+UKFGRETqpK3Zy3h0QSt6Rv+Ls+LvrVI/b5cvvaKP/KK+Os8F8OiCVnhs5d/I10bdBp7GO3c9y7z3vqffzfu3iZ379gzijmtB086tASjIyaffLcOIadsMj8fD3Le+5oXh9/OfOa8Q17FFRac/JG/fMYlVPy1h6GM3Etsuge0bUnn3rmdJ37KDES/dV2G/t25/ivnTv6/03K1O6sTtH1c8xL8ia+f9QZfzy178H3/OSQCs+fWPKhVqypObkU1gg9AjOofUT9nLtrKg1aNE/6sn8feeVaV+Ll9voq+vfJ2cY30ugAWtHsVWMDpMai9dC0htpUKNiIjUOX2bPsCpsbcB4O9dtQ+i0YEdubXLL9WSozrPBTCy03el/w71ja228zrNx9+XEy46g7lvzygt1BTk5rPo41kMHLP/W9hel/Yv02/oIzfwx7fzWfTRj0dUqNmVnMbs17/gvh/+j+Y92gMQ2Sya4U/cwqQL7+biR28kKKL899HAMSPod8uwcu/7++M7HBlpuwltXHY6lF9QAL5B/mSk7Tqsc/5l+cxFLPp4FtdPrZvrx8jR0/SBvsTedioA3qH+B2ldVmDHaLr8cmu15KjOcwF0+m7/wrW+sSpg1gW6FpDaTIUaERGpc47mIoROivBPcDrCUdP78nP5+fUvSEpcTbMubfjts58pzCvgxIv3f1u/ZVUSX054i42/rSRrVwae4mIKcgvYuSntiH72xiWrsNby1AWjyxz/a5fkbetSKizUhESGExIZfkQ/v8qsBXP43VfNSeR/VzzIgHuupPugPtUWS+qHo7kgsZP8EyIO3khqFV0LSG2mQo2IiIg4rnn3dsS2T2DutBk069KGuW9/Q+fzepcWSApy83lqwGhi2zfn8qdHERbTEG8fNy9dOZbiwsIKz+tyuUoLLn8pKii7SKb1lDS4/eMJhEQduAtMeExkhec/mlOfQhs3OGDkTF5WDvnZeQcsPHyofv96LpOv+S8D7ruac26/5LDOISIiIkeXCjUiIvVI4vbpfLp+NPefsAZfr0Cn49QJh/ucfrLudrbnrOb6TjOOYrrapffl5/DlhLc4c+SFrJ6dyG0f7t/qdcuqJDK27ebGaeNo0bMDADkZWezclEZU84qHfodEhZOTkUV+Th6+AX4AbPp9TZk2zbq0wRjDjo1baXVSp/JOU6GjOfWp1UmdWPbDwjLH/vh2PgCte1UtJ8Cv73zLm7dOZPgTN9PnXwMPK5OUtX16IutHf8oJa+7HK9CZRafrkuVDpuAdHkCbVyr/f6qq5sWOpdkj5xJ9Tc9qPW9tpWuB6qdrAaluKtSIiIgcgY4RF9Ay7HR8XAFV6ndOs/8edPvT+uak4f34aOxkJo8YR1hMQ9qf2aP0vobxjXH7+fDjK58QFBFKdnomn4x79aDnbHtaV1wuwwdjXqTvzUPZuSmNTx4uu/tJZEIMp44YwHv3vkBBbh5tT+2Cx2PZunoTy39YyJXP3Vnh+Y/m1Kf+tw7j0dNv4K1RT3Pm9Reyc1Ma0+99gZ5Dz6ryQsI//O9Dpt//P4aMu54u559Mxrb9I3WqOjqnqKCQLauSgJJiWX52Lsl/rAUgpm0zvH3cVTqfyF9avzIM4zqCeX0iDtG1gFQ3FWpERET+odCTh9vld0ht3V7+uL2qtqAmgJ93SJX71HXBDcM4/pxeLPl8NufdeTkul6v0vqCIUK6fOpaPxk5m7InX0KBJFOfecRnFhZVf4DZq0YQRL93HZ49N4ZdpXxN/XEuGT7iFx/veXKbdZU/dTkybZsx69TPeu/cF3L4+RCbEHLDr0rEUd1xLbvvwcT4aO5n/nnwd/iGB9LjwdIaMG1mm3YRzSxbLvPvrZys81/f/+wDr8fDBmBf5YMyLZe57de9PVTpX+tad/Pfk68oc++v243++S8Om0Qd/cFKvePIKcfkdvIDnDq/ah9xjyVqLLSjG5auPT/WFrgXESfpNIyJSx6za/S1zUl9gW84KXMZNo4C2nJ8wnkaB7cpt/+WG+9mQMYe9BVvw8wqjWciJ9G06hlDf/d/Yz0l9gSXb3mVvwVbcLn8iA1pzYctnCfeLJ784i2+SHmLNnpnkFqXj7x1GXHA3hrc5+GiHw5WRn8ozS05kWJtXaNfg7NLjhZ48Ji7uwmlNbqdXTMk2mJv2LmTW5omkZiXi7fKlSVBX+jV7kEj/lgBszPiVqSuGMrz1qyzeNo1NmQs4PvIiBjR/goz8LXy1cQwbMubgdvlxXMML8fHy57dtb3NPj2XAgcOd9+RtZlLiiQxq8TRr02exds+P+HoF0SnyIs6KvxeX8QLKH+68LXslMzdPYNPeBRR58mng15TTmtxOx4YXHPJrVdvdOO2/Fd7X+dzedD63d5ljJ19xbpnb5W2l3fPis+h5cdkthP9enICStWzOHHkhZ468sIqJj652fbrxwM8vV9pmZ9LWg05lemLZ9EP6eYdyroZNow94/uqy3d+uIvWFOeSs2IZxuwho24iE8ecT2K5Rue033P8lGXM2ULBlL15hfoSc2IymY/riG7N/QerUF+aw7d0lFGzdi8vfTUDrSFo+eyF+8eEUZ+WT9NA37Jm5hqL0XLzD/AnuFkebV4cftceYn5rBkhOfoc0rw2hw9v6/FZ68QhZ3mUiT208jZt822HsXbmLzxFlkJabi8vUmqGsTmj3YD/+WJWs5Zfy6kRVDp9L61eFsm7aYzAWbiLzoeJo/MYDi3EJSnvmJXZ8voyAtE+8GAYT1aUnLpwcB5U992rtgE5ufmkXW76lgwb9FBE3/05/Q3iULqmb9uYXkR78n87cUsJbgHvE0faAfgR0aV/h4bVExKc/OZsf7v1OwLROfRsFEDu9Ck1tPxXiVFIg3PzWLtCkLafnchSSP/4HctTto+exgGg48rnqf/KNE1wK6FpDaTYUaEZE6ZOmOj/hk3W30ihnJgOaP4+3yJTXrdzwUV9jHzzuYQS2fJtjdmIyCVL5LGsf7a/7NtR2/wBjDyl0zmJ3yHINbTiImqBN5RXtJzVpa2n9m8gRSMpcwrPVkQnxjyC7cQdLe+ZXmnJ3yHHNSn6+0TahvE27uPKuC+2JpHnoyidunl7k4W7lrBoWeXI6PHAKUXJi9ueIS+sSN4ryER7F4+HXLZF5fNpibO/9MoHv/wrEzksZyVvx9nN98PBYP1lqmr76OAk8Ol7V9kyB3JIu3T2NR2pulF1iVmZn8BKfH3cWZcfewce+vfLHhbiL9W9Ilqvy1F3bkruPVZQNpGtKTy9q9QbC7ETtz11HkyS9tc7DXSmqv5KXruCn6bM68YQgXPnhtFfqtxe3rQ79bLq6GDNV3LoCbos/GU+yplnM5ZcdHS1l32yfEjOxF88cH4PL1LikYVPK4vIP9aPn0INyNgylIzSBp3Hes+ff7dPziWowx7JqxkpTnZtNy0mCCOsVQtDePrKWppf2TJ8wkc0kKrScPwzcmhMId2eydn1RpzpTnZpP6/JxK2/g2CaXzrJvLvy82lNCTm7N9emKZQs2uGSvx5BYSOeR4oKRIs+KSN4kb1YeER88Dj2XL5F9ZNvh1Ov98M+4G+9fmSBo7g/j7zqL5+PNh34Ldq695h5w1O2j2YH+COsdSlJFLxtyNFWbO+HUjKy95k4aDO9F0TF+8Q/3JXp5WuiVb4a5sVgx7g+BucXT4+BoANk/4kRUXT6XznFtxNyh/hM7mibPY+toCEh45l+Ae8WQuSmbjA19DsYe4O88obVecnc/miT/S7OGz8W0Shsuvdnx00rWArgWk9qsdv21EROSQzEx+go4RA+nX9IHSYw33fVtUkbPi949ACPeL49yER3hl2fnsyttAQ/8W7MnfTLBPFG3C++LlcoMvNA5sX9onPX8zMUGdiA8pWU8kzDeW2KDOlf7M7o2uoEPEgErbeLkqHybfJWo4H6+7layCHQT5lHyTm7hjOq3DzyLQXbLmxqzNE+kcNZRTYvd/OLmgxZM8s+Qnlu74oPSbNoCTYq6jU+Tg0tsbMn4hNft3ruv4JU2CuwBwTrOHSd67kPT8zZVmK8k3jG6NSnbVifBP4Pft01mfPrvCi7M5qc8T4G7A8Dav4u0qWZQ03C++TJuDvVZSOw0ZN5Lz7roCgMCw4Cr1jT++FY8mTquWHNV5LoAHf9n/TXpEXPmjT2q65CdmEjGwI00f6Fd6zL9l5dv9xt+3f/SWX1w4CY+cy7LzXyFvwy78WzQkf/MefKKCCe/bBpfbC18gsP3+0R/5m9MJ6hRDSI+S//99Y8MI6lzxgtkAja7oTsSADpW2cbkr/1AZNbwL6279mIIdWfhElmy/vWN6IuFntcYdUVKA2TxxFlFDOxN78/4pgS2evIAlPz3Djg+Wlo66AYi57iQiB+9f9Dpj7kYy5myg3TtXEHba/r9LQcdX/Ng2PzWLoM6xtJy0/3ezX7P9H6rTpiwAY2j94lC8gkp+b7Z+cShLej5D2pQFxN1x+gHnLM4tZMvkeTS57VSihpX8bvdvHkFB2l5SnptN7M2nlE7TsgXFtJhwAYEda9d0Pl0L6FpAaj8VakRE6ojswl1kFKTSMvyuKvVbuuMjFm97iz15yeQXZ2Ep+aY4PT+Fhv4t6NjwAhamTeWZJT1JCO1NQmhv2oT3Lb0A6tn4GqavuY4tv/9Bs9BeNA89mVZhp5deYJQnwB1OgPvIFmBt1+BsfF1BLN35Eb1jRpKen8rGjLlc0vb10japWYkkZy7ijx0flelb6MljZ+76MsfigrqVub09ZzVexueAC8344B6HdHEWE1h2V54Q3xiyCrdX2H5L1h8khPSq9Hk72GsltdPRXJDYSY1aNHE6whEp3JVNQWoG4XdV/gH3n3Z8tJRtby0mL3kPxVn5paNJ8lPS8W/RkIYXdCRt6kKW9HyG0N4JhPZOILxvm9JiSONrerLmuun8/scWQns1I/Tk5oSd3qrStVHc4QFHvL5Lg7Pb4QryZedHS4kZ2Zv81HQy5m6k7ev7t3HPSkwlc1EyOz76o0xfT14huet3ljkW1C2uzO2sP1Ixbi9CT25+yJmyl24h5qaTK7w/Z/V2gjpGlxZpALyCfAk8PoacVeX/vs1L2o3NLyLkpGZljof2bs7mCT+Sl7SbgLYlhUWXn5uASqZQ1US6FtC1gNQNKtSIiNQRFlvlPit3zeCTdbfTJ240LUNPw887lPT8FN5aeSnFtgCAEJ/G3Nz5J5IzF5CUMZ8FW1/jm6SxXN52GvEhPWgRdiqjui5kQ8YcNu1dyFcbxuDj5c+1HT8n4G/Dif/uSIc7A3i7fDmu4SB+3/4+vWNG8vuO9wlyR9IqbP+wdYuHHo2v5IRGVx/Q39e77MgFt1f1LmLpcpX9E2swB3mNKn/9DuW1EpFqZKv+O3XXjJWsu/0T4kb3IfS0lniH+pGfks7KS9/CFpRMO/FpHELnn24mc0EyGfOT2PraApLGfkPbaZcT0iOesFNb0HXhKDLmbGDvwk1sGPMVXv4+dPz82gqn8hzp1CcAl683DQcdx/b3fydmZG92vP877sggws5otb+Rx9L4yh40uvqEA/p7B5f9YOkV8I+REFV/Og/OAlWd6fHX63oIU0Rc/u5aN5VE1wK6FpC6QYUaEZE6IsjdkFCfWNanz6Zz5NBD6rNh71wa+DWjT5NRpcc2Zy4+oJ23y4fmoafQPPQUTo+7kxeW9iFxx/TSIc7+3qF0iDifDhHnc0rsTUz8rStr02dxfORF5f7c6hjuDNC10SUs3DaVlMxElm7/kOMjh5SZMx4T2Jlt2SuI8E846Ln+KSqgDcW2gC3ZS8t8k5ZczvNTHWKCjidp7zyKPAV4u3wOuP9QX6vabu7bM5hywxO8sOVr/IJq7g4wtcWEc28jOCKUG96qeJHmw3FtSB8uffJWzri+Zi2+XJ3cDYPwiQ0lffZ6IodWPoXjL3vnbsCvWQOajOpTeixz8YHfurt8vAk9pTmhpzQn7s7TWdrnBXZMTyyd7uQd6k/E+R2IOL8DsTedwm9dJ5I+ay2RFx1f7s+tjqlPAI0u6cq2qQvJTExh+4dLiRxyfOniugCBnWPIXrEN/4SqbekOJVOcbGExGXM3EnbqoX3rH3h8DBk/ryfub8/n3wW0jWLrlIUUZ+fjFVhSKCrOzif7j600HnFgMQnALyEC4+vN3nlJpc83wN55GzF+3mWmVtVGuhbQtYDUDSrUiIjUIWfE38Wn60YR4hNNp4aD8XL5kJqVSFRAW6IDOx7QPtK/JYu3vcUfOz4mLrg7KVmJzE55rkyb37a9i8cW0iS4K/7e4WzJWsre/C1ERpV8y/pD8niiA48jKqAtXsbNnzs/xWAqnQ9fHcOdAaIDO9I4oANfbryX3flJdIkquwjqmfF388aKYXy6bjQ9Gl9JgHcDMgq2sHbPLNo0OIv44B4VnjshpDexgZ35dN0dnJfwCIE+kfy27W12523EZar/z+cpMTczede5TF9zHafG3kKQO6p0AcF2Eecc0msl8k83ThuHy1W7RgTUJPF3ncG6UZ/iEx1Cw8GdcPl4kZWYSkDbqHLXLfFvGcm2txaz4+M/CO4eR1ZiCinPzS7TZtu7v2ELPQR3bYJ3uD9ZS7eQv2UvUa1K1tdIHv8DgcdFE9A2CuP2Yuenf4Ixla6NUx1TnwACO0YT0KExG+/9kvyk3URd3KXs83H3mawY9gbrRn9K4yt74N0ggIItGeyZtZYGZ7UhuEd8BWeGkF7NCOmdwPpRn9L0wf4EdY6hKCOPjLkbiL2h/OlNcaP6sOLSt1h3x6c0vuoEvEP8yF6RhneoP6G9E2h8TU+2vr6AtTd+SNxdJSMoNj/5I1hL46t7lntOL383Mf8+idQX5uDTOITgHnFkLtpMyvNziL2h9yFtI17T6VpA1wJS+6lQIyJSh3SOHIrb5c8vqf9j/taShegaBbTjvOaPldu+W6PL2Zm7nhlJYyn05BAX3J3zmj/KWysvK23j7x3KvK2TmZn8BIWeXEJ8o+kdeyMnRl8HgLfLj59TJrEnLxkoWbBwaOuXiA0q/5vf6tYlajgzkv5DfHCPAy4Im4b0ZESHj/kp5RneXHEJRZ58gnyiiA/uQbC78sVNjTEMa/MKX228n2mrLsft8qdTwwvpHHUxK3d9Xe2PIzKgFSM6fsLM5Cd4a+VleGwR4b7N6BN3O3Bor5XUH4V5+bj9Kl7D4C9BDUKOQZrDY62lqKAQt++B3xrXFJFDO+Pyd5P6v1/Y+up8XL7eBLRrRPPHziu3faPLu5G7fidJY2fgySkkuHsczR89j5WXvVXaxjvUn62T55H8xEw8uYX4RocQe2Nvoq87EQCXnzcpk34mL3kPULJ4ceuXhla66G51ihrehaT/zCC4R/wBxaGQnk3p8PEIUp75iRWXvIknvwifqCCCe8TjblT5QtjGGNq+cSmbn5zFpnHfUrgzG++IAMJPb1Vhn9CTm9P+3SvZ/PQsll/4eknBqlXD0sWd3RGBtJ9+FcmPfs+yQa8BENwjnvbTr6pwmhhA3J2nY9xebJ74I4XbMvFpHELMDb1pcuuph/o01Wi6FtC1gNR+xh7G/FsREXGWr3fw9hs6fRfZwK+p01HqnSnLh+Ay3lzV/j2no1RqXfrPfLT2poXZhbvL/1r5EPkE+D07aMw1t/a/dXh1RSPxq1+Y8fQ7pCxbj5fbm9j2CVz+zGiadGhe7tSnt0dPYsVPv7EndTsBYcG07n08Q8ZdT4PYqNJzfv3028x54yv2bNmBj78fse2aMeLl+4lsFk1eZg7v3fcCf347n+w9mQSGB9P8hA7c9Pa4antM/7Q7ZTv3dBzOjdMepsv5+3fIKczLZ3SrCxlwz1X0u7nkW9+18/7gs8emsnHxCty+PjTv0Z6hj95AdOuS/79XzUlk4nmjuPHtcfz8+uesnfcnJw3vyxWT7qAgN5/PH5/K4o9nsWfLToIiQul41glc8797gPKnPq359Q8+Hz+Vjb+tBGtp1Cqeix+5gbanloye2PT7Gj4c+zIbFi7HWmjZsyNDHxlJ3HH7P/z8c+pTcVERX054i1/f+Yb0rbsIi47g5MvP5by7LsflVTIF4bPHpjBr8if8a/IYPn54MltWbeJfL9/HCUPOPOLne+Nvq5h04V1rs3bvbX04/b2D/dKOm3F9I//mVZ/SI/VX8oSZNvXZ2WOttUfvl0klAtzhqy9vO631X7sRybFTW64FtmT9yRsrhm3ILUrXKsO1jEbUiIiIVGDNnh8otkU0CmhLQXE2v+/4gKS98xje+tWDd5ZyzXvvO16/fjz9bh3GFZNG4/bzYePiVXiKiivs4x8ayDUv3kNY4wh2p2zn/TEv8tIVY7lv5v8wxrDkizl8NXEaI166j2adW5OzN5ukJatK+38y7jU2LFrByLcepkFsFHu372HNr0srzfnVxGl8/VTlW1VHxDXmvwunlntfgyZRtDutK3OnfVOmULPk8zkU5ORz0vCSEQFr5/3B0wPvZMC9V3HpxNuwHg/fv/ABT/S/lXGL3yA4Iqy073v3vsBFY6/j8mdGYz0lu3w8P/x+tqxM4uJHbyShW1ty0jNZOTuxwsyr5iTyzMA76XnxWQx5+N8EhAWz+c91/PXFXebOdJ66YDTNe3Tg7hnPlT5/E88fzaNL3iIoIrTc83722FRmvvghlzx5G61OPI618//k3buexVPsYeCYa0rb5WXl8tmjrzPs8ZuJiGuMj3/NHU0jIgK6FhBnqFAjIlILGUxhsUer+x9tRZ4CZm1+ivT8ZIzxoqF/Sy5pM4W2Dfo5He2gij35ADXuTfLJuNfocdEZDB03svRY41YVr2sBcOHY60r/3bBpNJdOvI3HzriBbetSaNwqjp2b0ghrFMHx5/TC2+1NBBDXcf+Xh7uS02jWpQ2tTjwOgIi4RiR0a1vpzzxtxAV0H9yn0jbe7sovo06+4hxe+/djZGzfTWhUyQKlv7w9g05nn0Rww5ICzGePTaXXZWdz7uj9w9avfP5Ols9cyLx3vysddQPQ98Yh9Lz4rNLbq2YnsnLWb4z65Ek6nLl/jYVmXSt+bJ8/NpVm3dox4qX7So9FNd8/pebHlz8BDCOnjsUvuGRE08ipY7mn43BmvvwxA++/5p+npCA3n++en875d1/JyZefA0Cjlk1I37qTr558i3PvuLR0mlZRQSFXPn8n8Z0qnu7iCEOhLShyOoXUMp7cwmIg38EIhdrp5+irzdcCRTYPY4zeJLWQCjUiIrWQy3it35azIiYyoIZ92Klj2kecS/uIc52OcVjSclYUF3rylzud4+8yd6aze/M2Oo4ZUaV+8977jp9f/5wdSVvJy8rBekpGf+xKTqNxqzhOuOh0Zk3+hHs6DKPdaV1pe2oXjj+nV2kx5PR/D+bFKx4kKXE1bU/pQrs+XenYt2ela6MENQg54vVdugw4Bd+gAOZP/57+twxj1+ZtrPo5kZvffaS0zcbFK1g370/mv/ddmb4FuQWkrS27W1CLE8ru6pOUuBovtzft+nQ95ExJias55/ZLKrw/deVGmnZuVVqkAfALDqBZlzZsWbmx3D7bN6RSlF9Im5PLrkXR7tSufDruNbZvSCW2fXMAfPx9y0yhqimMl2t9zqrtTQLaVr5ehcjfZf2emgtscOrne2zxyrScFe2bhvTUiuFHUW2+FtiWswprPaudziFVp0KNiEgtlFuU/sbCtDe7to8YEOgyroN3kHql0JPHb9veyS305LzjdJa/O5x18ZZ8MYfXRz7OBfddTYczuhMQFsyu5DSeGXwXRQWFAIRFN2Tc4jdY++sfrP5lKTNf+oj37n2B2z56glYnHkeHM7ozYfl0Vvz0G2t//ZO373gW3wA/7vvh/yqcynOkU58A3L4+9Bx6JnOnzaD/LcP49Z1vCYkK57h++5cNsh5Ln2sHcvp1gw7o7x8SWOa2b6BfmdtHY51Bay2Yqn3mK81xCP18/H0xVTz/sVCUnjs17Y2F3SMu6BBoXPqdKgeXl7yHrN9T3cAMpzLkF2dOW5z21tndoy4POpRtrKV+KbZFLEp7IyuveO+bTmeRqlOhRkSkdnp3a/afN36wZmSH05rc7tsooF2N/PAjx5bHekjNWsJ3mx7JyS1Knwn84nSmvwuJDKdBXCOW/7iIXpf2P6Q+q35eQlTzWAbcc2XpsXULlh3QztvHTbs+3WjXpxsDx1zDf3pcxdxpM0qnOwWEBdN9UB+6D+rDOaMv5c7WF/Hn9wtK14r5p+qY+gRwypXnMeuVT9mweCW/vvMNJ13Sr3RxXSiZppSybD2NWjQ56Ln+KaFrW4oLi1g1O5H2p3c/pD7NurRh+Y+LGHDvVeXe36R9c2a+/DF5WTmliznnZeWw6ffVpQsH/1OjFk3w9nWz5pelpc83wOpffsft51NmalUNNj17edpNa67/4Lgmo07zDWjXSL9TpVyevELSZ69nw92f52C5z1qb7WCcr9MLUhe9veqqE8+Mv8c/JrCT3reCtZat2X/y4+YJuXvyNxq1URcAACAASURBVC8BvnQ6k1SdCjUiIrWQtTbHGHPa2vQfH1mbPusyiyfE2/gWGWO0lV89Za01hZ5ct7fLN63Ik/9KsS0Yb631OJ3rnwaNGcGUGx4nPDaSEy/ui7ePm42LVxLbIaHcdUui2zTl59c/Z/7072nRsyMbF6/gqyffKtNmzptfUVxYRPMe7QkMDyEpcTV7UrcT07YZAB8//Arxx7citn0C3m43Cz6ciTGG6NYVr41THVOfAOKPb0Vcp5ZMG/U0OzZuKV3DpfT5+M+/eGrAaKbc+AR9/jWQoIhQ9qRu58/vF3D8Ob1o2bNjheduc0pn2p7WlSk3PM7QR28koWtbstMzWTU7kbNvK3+XrgH3XsUzg+5k6k0T6HPtQAJCg9i8bD2BYcG0PbULZ1w/mJkvf8TkEeMY9MAIsPDpo69jLZzx78HlntPH35d+twzj66ffJiy6IS1P7Mi6+cv46qlpnH3bJYe0jbjTrLW5xpg+6T+ueST9p3WX4/GEGF9v/U6VMqzHGk9OgY8r0GdZ8d68x63HTnc0j7WFxphzNu2dP3bq8qFXe2xRhLfLT+/besxaa4o8ed4u473bQ/EbRZ68h6zVQka1kQo1IiK1lLU2C7jdGDMKaFBEXsDB+kidl1lUlJ/udIjK9Lq0Pz4BvnzzzLv88L8Pcfv50KRDCy5/+vZy2596zflsXZPMe/e+QEFOHi16duCyp25n0oV3l7YJCAvm+xfe5+OHX6UgN48GsVGcffulnHXjEADcfr588cSb7Ny0FYDoVvFc/8bYShfdrU4nX34u7979HC1P7HjAwsmte3Xinm+e44sn3uTpQXdQmFdAWOMIWp54HKGNKt8q2hjDLdMf47NHX+eDB15k7/Y9BDcMo2PfEyrs0+60roz+7Ck+Hz+VCefchjEQ3bopQx4pWdw5uGEYd3z+NB+OfZnH+90ClGzPfccXT1U4TQxg4P1X4+XtxWePTSFj607CYhpy9q3DOe+uyw/1aXLcvpERo4wxo4EG5BXpd6r8kwdIL0rPdXIUTRnW2nzgfmPMGCCsqDg/yOlM4rhsbP4eezTmx8oxY/T6iYiISEV8AvyeHTTmmlv731r+CA2RmmDjb6uYdOFda7N2723tdBYREZEjpdXSRERERERERERqCBVqREREpEK22FNYXFTsdAyRShUXFQEUOZ1DRESkOqhQIyIiIhUqKihMTluTnOt0DpHK7NiwBWvZ7HQOERGR6qBCjYiIiFTmiyWfzzEFuflO5xApl7WWuW/PyMpJz3zb6SwiIiLVQYUaERERqZC1diOGz54ZfFfOrs3bnI4jUkZORhYfjHmxcOOSVduAj53OIyIiUh2065OIiIhUyhjj5RccMKm4sOiasOiGxSGR4da4jNOxjhqPx/obsMZl8pzOcjistW7rsX4uL1em01mOFmshLzObbetT/Nx+vj/lZmRdYa3d4XQuERGR6qBCjYiIiBwSY4wb6AKEA3W1UhMHPAlcC2Q5nOVITAS+2/dfXZUN/GGtzXA6iIiISHVSoUZERERkH2PM58DP1tqnnM5yJIwxPSmZCtTaWpvtdB4RERE5dFqjRkRERAQwxvQBjgNecDjKEbPWLgDmAKOdziIiIiJVoxE1IiIiUu8ZY1zAQmCitfY9p/NUB2NMArAY6GCtTXM6j4iIiBwajagRERERgeGAB5judJDqYq3dCEwFHnI2iYiIiFSFRtSIiIhIvWaM8QNWAVdaa2c7nac6GWMaUPLY+lhrVzidR0RERA5OI2pERESkvrsF+L2uFWkArLW7gceBJ5zOIiIiIodGI2pERESk3jLGRFAy4uRka+1qp/McDcYYX2Al8C9r7Syn84iIiEjlVKgRERGRessYMwlwW2tvcjrL0WSMGQbcDfSw1nqcziMiIiIVU6FGRERE6iVjTEtgPtDeWrvd6TxHkzHGAPOA5621bzudR0RERCqmQo2IiIjUS8aYD4BEa+1jTmc5FowxJwNvA22stXlO5xEREZHyaTFhERERqXeMMScBPYFJTmc5Vqy1vwC/Abc6nUVEREQqphE1IiIiUq/smwY0F3jZWvuG03mOJWNMa+BXoK21dqfTeURERORAGlEjIiIi9c2FgD8wzekgx5q1dg3wLvAfp7OIiIhI+TSiRkREROoNY4wPsAIYaa39wek8TjDGRFKyXfdJ1tq1TucRERGRsjSiRkREROqTkcDa+lqkAbDW7gAmAuOdziIiIiIH0ogaERERqReMMWHAauBMa+0yp/M4yRjjT8lzcYm1dq7TeURERGQ/jagRERGR+uI+4PP6XqQBsNbmAmOAifsWVxYREZEaQiNqREREpM4zxjQFlgAdrbVbnc5TExhjXMBiYLy19gOn84iIiEgJFWpERESkzjPGTAPWWWsfcjpLTWKMOQOYDLS31hY4nUdERERUqBEREZE6zhjTHfgcaG2tzXI6T01jjPkK+N5aO8npLCIiIqJCjYiIiNRh+9Zf+RF4x1r7itN5aiJjTAdgFtDGWrvH6TwiIiL1nRYTFhERkbrsfCAKmOJ0kJrKWrsc+BS43+ksIiIiohE1IiIiUkcZY7yBP4E7rLVfO52nJjPGRFPyXHW31iY5HEdERKRe04gaERERqauuBbYAM5wOUtPt2wnreeAxp7OIiIjUdxpRIyIiInWOMSYYWAOca61NdDpPbWCMCaTkORtkrV3kdB4REZH6SiNqREREpC66m5KdjFSkOUTW2mxgLDBx3yLMIiIi4gCNqBEREZE6xRgTC/wBdLHWJjudpzYxxngBvwNjrLWfO51HRESkPlKhRkREROoUY8zrwDZr7X1OZ6mNjDHnAM8Ax1lrC53OIyIiUt+oUCMiIiJ1hjGmE/Ad0MZam+F0ntpo37Sn74CPrbUvOp1HRESkvlGhRkREROoMY8y3wBfW2heczlKbGWM6A98Ara21e53OIyIiUp9oMWERERGpE4wx/YEE4GWns9R21trfKSnU3O10FhERkfpGI2pERESk1tu3CG4iMNZa+4nTeeoCY0wTYClwvLU2xek8IiIi9YVG1IiIiEhdcCWQAXzqdJC6Yl9x5iVgnNNZRERE6hONqBEREZFazRgTCKwGLrLWLnA6T11ijAkB1gD9rbVLnc4jIiJSH2hEjYiIiNR2o4BfVKSpfvsWEv4vMHHfblAiIiJylGlEjYiIiNRaxphGwAqgh7V2g9N56iJjjBtYBtxmrf3G6TwiIiJ1nQo1IiIiUmsZY14Ecqy1dzidpS4zxgwEHgE6W2uLnc4jIiJSl6lQIyIiIrWSMaYdMBtoY63d7XSeumzftKefgTesta85nUdERKQuU6FGREREaiVjzOfAT9bap53OUh8YY04APgFaW2uznc4jIiJSV2kxYREREal1jDF9gI7A/zkcpd6w1i6kZASTppmJiIgcRRpRIyIiIrWKMcYFLASetNZOdzpPfWKMSQAWAR2ttWlO5xEREamLNKJGREREaptLgGLgfaeD1DfW2o3AVOBhh6OIiIjUWRpRIyIiIrWGMcYPWAVcYa2d43Se+sgYEw6sBvpYa1c4nUdERKSu0YgaERERqU1uBRJVpHGOtXYPMB6Y4HQWERGRukgjakRERKRWMMY0BFYCva21a5zOU58ZY3yBFcB11tofnc4jIiJSl6hQIyIiIrWCMeZZwMtae7PTWQSMMRcD9wLdrbUep/OIiIjUFSrUiIiISI1njGkFzAPaWWt3OJ1HwBhjKHlNXrDWTnM6j4iISF2hQo2IiIjUeMaYD4HfrLXjnc4i+xljegPvAG2ttblO5xEREakLtJiwiIiI1GjGmF7ACcAkp7NIWdbaucBiShZ5FhERkWqgETUiIiJSY+2bXjMXeMla+6bTeeRAmpYmIiJSvTSiRkRERGqyiwB/QGug1FDW2rWUTH/6j9NZRERE6gKNqBEREZEayRjjQ8kW0Ndba2c6nUcqtm/r9FVAL22dLiIicmQ0okZERERqqhuA1SrS1HzW2p3Ak4AWexYRETlCGlEjIiIiNY4xJgxYA5xurV3udB45OGOMPyWjai6z1v7idB4REZHaSiNqREREpCa6H/hURZraY9/23GOAifsWgRYREZHDoBE1IiIiUqMYY5oBvwEdrbVbnU0jVWGMcQGLgCeste87nUdERKQ2UqFGREREahRjzNvAGmvtw05nkaozxpwBvAK0t9bmO51HRESkttHUJxEREakxjDHdgT7AUw5HkcNkrf0RWAnc6HQWERGR2kgjakRERKRG2LeuySxgmrX2VafzyOEzxrQHfgLaWGv3OBxHRESkVtGIGhEREakpBgANgSlOB5EjY61dAXxCyeLCIiIiUgUaUSMiIiKOM8a4gT+BUdbaGU7nkSNnjGkMLAN6WGs3Op1HRESkttCIGhEREakJrgVSgG+cDiLVw1qbBjwHPOZ0FhERkdpEI2pERETEUcaYEGA1cI619nen80j1McYEAmuAwdbahU7nERERqQ00okZEREScdjfwnYo0dY+1Nht4EJi4b7FoEREROQgVakREROSYMsYMNcY8ue/fTYAbgAecTSVH0VQgHLgAwBgzwBjznKOJREREajAVakRERORYiwZ89/17HPCytXazg3nkKLLWFgN3ARP2LRrtC8Q4m0pERKTm8nY6gIiIiNQ7gUC2MeZ44Bygzb5pMUHW2kxno0l1Msb4A0XAt0AycB2wkZL3gIiIiJRDI2pERETkWAsAcoAnKRlR4wN8BExxMpQcFdcBS4DjKRlV8+C+4wGOJRIREanhVKgRERGRYy0QaAI0BbYCf1CyM9BlToaSo+J5Sgpy3wPnUjKyZggaUSMiIlIhbc8tIiIix5QxZjIwAFgBNAOustb+4mgoOaqMMfGUjJgKA1oB26y1rZxNJSIiUjNpRI2IiIgcax2BxsBa4HgVaeo+a20y0JeSHaB8KVlQWkRERMqhETUiIiJyTBljxgMbrbWTnc4ix54xphswxlp7odNZREREaiIVakREREREREREaghtzy0iIvI3xpgQoCGaHiwHygPSrLVFTgf5J2NMMCXvWy+ns4ijioHt1tpsp4OIiMjh04gaERERwLhcg7xCfMd6cgvbewX5Fhovl/5AShmegiKXzS/yGG/XJ8VZBXdaa7c7nckY08/PK3RcoSe3s69XUKHLeOl9W495bLHJL850u10BC/OKM+631s5xOpOIiFSdCjUiIlLvudxeV3gF+b7U4ulBAWF9WuLy1YBTKV9+SjpbXvq1aPv0xBRPTkF3a+0up7IYYy7w9Qp674LmE/xbh/fDx8vfqShSg+QXZ7Fy9wy+2nB/ToEnZ4C19kenM4mISNWoUCMiIvWaMcbb5ee9q+Pn14UEdmjsdBypJdbe9GH+zi+Wj7NFxY868fONMcbHFZh6adup0QmhvZyIIDXcyt3f8Om6UatyizLaOZ1FRESqRvPvRUSkvuvlExOKijRSFVGXdfP1CvS5ysEIHd1e/iHNQk5yMILUZK3Dz8Jji5sZY+KdziIiIlWjQo2IiNR3zQPbN9bfQ6mSgLZRePKLYh2MkBDl37rIGONgBKnJvIw3Dfya5gMJTmcREZGq0YWpiIjUd27j510r/x7Oix3L1ikLqtQn49eNzIsdS86qbUcpVf3g8vEGj3VyhyUfb5dvranSjJ0Xy4KtU6rUZ2PGr4ydF8u2nFVHKVXd5+XyBXA7nUNERKpGqyWKiIjUUt0S78Qr2LdKfYK7x9Et8U7cDQKOUqqytk5ZQNqr88nfkoFvTCjR151I46t7HrRfxi8b2DT+B3JWbsM72JeIgR2Jv68vXv76zFkb3dktEV+v4Cr1iQvuzp3dEglwNzhKqcpasHUK89NeJSN/C6G+MZwYfR09G1990H4bMn7hh03j2ZazEl/vYDpGDKRv/H24tbiziIgcJhVqREREaimfqKp98IWSkSCH0+9wpL2xkKSx39Dsof6EndqS9Dnr2fjgNxi3F40u615hv+zlaay8YhqRQzvT8ulB5G9OZ/2dn1G0O4dWLww5JtmlegX7RFW5j7fL57D6HY6FaW/wTdJY+jd7iJZhp7I+fQ7fbHwQL+Ome6PLKuyXlr2caSuvoHPkUAa1fJr0/M18tv5Ocop2M6TVC8cku4iI1D21cqi3iIhIXWatJWXSzyzuOpH5Lcax7KLX2TNzDfNix7Ln+9Wl7f459Wn5kCmsvm46W1+dx289nmZB60dZMfwN8jbtLm1zrKY+WWtJfeEXooZ3IXrEifi3bEj0NT2JGt6F1OfmVNp3y0tz8W0SRosJFxDQJorws1rT7KGz2fnJn2UeizjPWsvPKZOYuLgr4+a34PVlF7Fmz0zGzotl9Z7vS9v9c+rTlOVDmL76OuZtfZWnf+vBowta88aK4ezO21Ta5lhNfbLW8kvqC3SJGs6J0SNo6N+SntHX0CVqOHNSn6u079wtLxHm24QLWkwgKqANrcPP4uxmD/Hnzk/KPBYREZGq0IgaERGRGmbbGwtJefZnmo3tT+ipLcletpWND3x9SH0zftmAy99Nu7cuozi7gHW3fcK60Z/S8aMRVcqwoNXBd51u/sQAIi/sVO59+SnpFGzJIPzM1mWOh5/Vhu1v/0Z+Sjq+TcLK7Zu5MJkGZ7ct269vyXn2LkjGr+mxmQojB7dw2xv8nPIs/ZuNpWXoqWzNXsbXGx84pL4bMn7B7fLnsnZvUVCczSfrbuPTdaMZ0fGjKmV4dEGrg7YZ0PwJOkVeWO596fkpZBRsoXX4mWWOtwk/i9+2v016fgphvk3K7ZucuZC2Dc4uc6x1eN+S+/YuoIFf00N5CCIiImWoUCMiIlLDpP7fXKKGdy1dy8W/eQSFO7NI+s+Mg/b1DvGj5dMDMd4l69zGjOzFhnu/xJNfhMv30P/sd/pu5EHb+EQGVXhf4bYsANxRZdv4NC6ZdlWQlllhoaZgeybuRmWnZ3kF+uIK9KFw296D5pJjZ27q/9E1anjpWi4R/s3JKtzJjKT/HLSvn3cIA1s+jZcpeV/2ihnJlxvupciTj7fr0NdeGtnpu4O2CfKJrPC+rMKS0WVB7rLTrIJ9GgOQWZBWYaEms2A7we5GZY75egXi4wpkb6EW7BYRkcOjQo2IiEgNUpSZR8GWDIJ7xJc5HnLCoX0zH9C+UWmRBsAnJhSspXBnFr6x5RdGyuOfEHHIbctlbeXHD2e/IgtoO+oaI68ok4yCLcQH9yhzvGnICYfUv1FA+9IiDUCoTwwWS1bhTsJ8D33n8wj/I9t92lL+e3X/8cN7s5rD6iciIqJCjYiISM10mJ/x/l6k+ft5rKeCwkkFjnTqk3vfyJnC7Vlljv9126dRxQsa+0QFU7gts8yx4ux8PDkFuI/RQshSFYf3Zv17kebv57HWU6XzHOnUp2B3yciZrMLtZY7/dTvYp9EBfUr7+kSR+Y+RM/nF2RR4cgh2H5uFkEVEpO5RoUZERKQG8Q72wycmlMxFyUQO3l8EyVycfExzHOnUJ98mYfjEhJL+41oa9N+/3syemWvwbRJW4bQngOAT4kn/aV2ZY3t+WAtASM/48rqIA/y8gwn1iSE5cxGdIgeXHk/OXHxMcxzp1Kcw3yaE+sSwNv1H2jboX3p8zZ6ZhPk2qXDaE0B88AmsS/+pzLG1e34ouS/k4NvQi4iIlEeFGhERkRom9qbeJP33OwLaRBF6agtylqexZfK8kjuP0dSfI536ZIwh9uaTSXpwBgHtogg9uQUZv2xg+7tLSHjsvNJ2+Vv3smLYG8TfdxYR57QDIGZkb/48fzIb7v2CxiN6kr85naSHZtBw8HFaSLiG6R17E98l/ZeogDa0CD2VtJzlzNsyGeCYTf050qlPxhhOjr2ZGUkPEhXQjhahJ7Mh4xeWbH+X8xIeK223N38rb6wYxlnx99Eu4hwAeseMZPKf5/PFhnvp2XgE6fmbmZH0EMc1HKyFhEVE5LCpUCMiIlLDNLrqBIr25JIy6WeSHv6WoC6xNB3TjzX/no7Lr/b86W581QnYYg9bJs8j6aFv8YkNpelDZ9Posu6lbWxRMXnrd1K8N6/0WGCHxrR783I2jf+eP/q/hFewHw0v6ED8mH5OPAypxAmNriK3aA8/p0zi26SHiQ3qQr+mY5i+5t94u/ycjnfITmh8FR5bzLwtk/k26SFCfWI5u+lDdG90WWmbYlvEzrz15BXvX9C6cWAHLm/3Jt9vGs9Lf/THzyuYDg0voF/8GCcehoiI1BHGVrTYn4iISD1gjLmu4ZDjJ7V69sIAp7NUZvv0RNaP/pSui+/ANzrE6Tj1XnFWPos6PpHvKShypBphjBnSKuz01y5vN63GvRkSt0/n0/WjuaPrYkJ8o52OU69N/vP8jNSsxCHW2h+cziIiIoeu9nwtJyIiUk8U7spmx0dLCT25OV4BPmQmppD82PeE92+rIo3UKNmFu1i64yOah56Mj1cAKZmJfJ/8GG3D+6tIIyIicphUqBEREalpjGHPD2tIfW4OxTkF+MaEEjmsC01GneZ0MpEyDIY1e35gTupzFBTnEOobQ5fIYZzWZJTT0URERGotFWpERERqGHeDADq8f7XTMUQOKsDdgKs7vO90DBERkTrF5XQAEREREREREREpoUKNiIiIiIiIiEgNoUKNiIiIALB8yBRWXzfd6Rgih2TK8iFMX32d0zFERESqndaoERERkVpn74JNpL2+gMwlKRTuzsYnMojwfm2JG90H7zB/p+OJlFHoyeOrDWPYlrOC7TlrKLJ5PHxSqtOxRESkhlKhRkRERGqdzEXJ+MSE0PLKwfjGhZG7bicb7/+SnBVpdPjwGqfjiZRhrQeX8aJz1DB25W5gQdprTkcSEZEaTIUaERGRY2DvomSSx/9Azoo0bJEHn5hQYm7oRaNLugGQ9uYitr+3hLwNu8DLRWC7RsTfdxbB3eJKz7F8yBS8wwMI7taEra/Mpygjl7DTW9Li6UFkLiw5f97G3QR0aEyLpwYS0CoSgIxfN7Ji6FRaTx5G2pQFZCam4A4PIGZkL6KvPany3As3sXniLLISU3H5ehPUtQnNHuyHf8uScxdn5ZP00DfsmbmGovRcvMP8Ce4WR5tXhx+lZ7JE7M2nlLntFx9O8X19WXvjBxRsz8QnKvio/vy6LnnvIn5IHk9azgo8tohQnxh6xdxAt0aXALAo7U2WbH+PXXkbcOFFo8B2nBV/H3HB3UrPMWX5EAK8w2kS3I35W18htyiDlmGnM6jF0yRnLuSH5PHszttI44AODGzxFJEBrQDYmPErU1cMZVjrySxIm0JKZiIB7nB6xYzkpOhrK829ae9CZm2eSGpWIt4uX5oEdaVfsweJ9G8JQH5xFt8kPcSaPTPJLUrH3zuMuOBuDG/z6lF6Jkv4eAVwQYsJQMlzJyIiUhkVakRERI4yW+xh1dXvEDn4OFpMuADj7SJ34y5sftH+NkXFxN11Bv4JERRnF7Dl5V9ZedlbdJ59S5miQ8ac9XiH+dHuvSsp2LqXNSPfZ82/38cWFtN8wgW4/N2sH/UJ6275iE7fjCyTI+nBGcQ/0JfmTwxg9zcrSXr4W9yRwTQc2LHc3HsXbmLFJW8SN6oPCY+eBx7Llsm/smzw63T++WbcDQJJnjCTzCUptJ48DN+YEAp3ZLN3flKlz0fKc7NJfX5OpW18m4TSedbNB3lmyyrOzMN4u/AK9qtSPynLY4t5Z9XVHBc5mAtaTMBlvNmVu5Eim1/aptgWcUbcXUT4J1BQnM2vW17mrZWXcUvn2QT7RJW2W58xBz/vMK5s9x57C7by/pqRvL/m3xTbwv9v787jo6rPPY5/Zk1mksm+h6wECIshIAiCqFQWF6RgocAVrXqL2GpbbWtrqwVtq4hFcWvrxR3w9qKi1lqxFgqCiiASQAzKlpANkhCyL5NJZu4f0cGRJCYSzES/73/M/M7vPOeZM8fXa+bhtzA9/T4sRhsvH7qFtQd/wg1Zb/jksS5/EZOT7+Dy9KXsO/EG/8q/C4clmmFR32037yM121mZO48Lk27hsrS78eDm3ZIVPLV3Jjdlv0WQJYINBfdRVLuTOQNXEBKQQL2rnPya9zq9H5uLHmZL8SOd9gkN6MdN2Ru/7NaKiIh0iQo1IiIiZ1hrrZPWqkYiLh2CLSMKgMDUCJ8+8deN9XmdsXwG2wcvofLNT4idP8rbbg63k37v5RhMRuwDoomcNpSy5z5gxLs/IzClLWb8wnEcvGktrhMNWCLs3nPjrj2H6JlZACTeOIG6XSWU/OXtDgs1hcs2EjM722f0Sv8/TWfnpuWUv7CbhIXjcBZWEZyVQMjoZAACEsMIzk7s9H7EXjWKyMuHdtrHaDF1evyLnCXVFN6/kdirRmGyWbp1rvhyttbS2FrFkIhLifp0JEpEYKpPn7Hx1/m8npGxnCXbB/NJ5ZuMip3vbbebw7k8/V6MBhPR9gEMjZzGB2XP8bMR7xIRmALAuPiFrD14Ew2uE9gtJ/+/OCfuWrKiZwIwIfFGSup28XbJXzos1GwsXEZ2zGwmJJ4s8E3v/yeW79zE7vIXGJewkCpnIQnBWSSHjAYgLCCRxODsTu/HqNirGBp5ead9TEY9cyIi0nNUqBERETnDzGE2YuePYt+VqwgZm0rI2BTCLxpI0LB4b5/aHYUU/3kLDftKaalsxOP24G504Sys8ollz4zBYDq5aaM1JhiTI8BbpGlraxuB4zpe51OocYxJ8YkVck4yR/6zH4/Hg8FgOCXvupxiat8voHztHp92d5OLxkPHAYi7dgz7F6xh154SQselEnpeOmETB2AM6PgrhiXcjiXc3uHx7nIerSF37krsQ+JI+d3UHov7bWUzhzEqdj6r9l1JashYUkLGMjD8IuKDThb0Cmt3sKX4z5Q27KOxpRKPx43L3UiVs9AnVow9E6PhZNEt2BpDgMnhLdIA3hE4da7jPoWaFMcYn1jJIeew/8h/Onxei+tyKKh9JFR0agAAIABJREFUnz3la33aXe4mjjceAmBM3LWs2b+Akl17SA0dR3roeQwIm4jZGNDh/bBbwrFbwjs8LiIi0tNUqBEREfkapC+9nPgFY6l++zDV7+RRtPwt4q45h9Q7L8ZZXE3uvJWETxlE/wdmYIkOxmA2snf6E7hdrT5xDOYvjDQxGNpp+/S/bs/pJe32EHf1aGKvOeeUQ2ZH2w/bsPP7M3L7LVRvOUzN9iMcvv2fmGxWhr36Q58i0ef15NSnxsMV7Ju3kqCz4hnwl1kYrfpq0xMuT1/K2PgFHK5+m7zqd3iraDnnxF3Dxal3Uu0sZmXuPAaFT2FG/wcItkRjNJh5Yu90Wt0unzgmg+/nYcBwSttnD6wH92nl7MHN6LirOSf2mlOOBZjbipf9w87nlpHbOVy9hSM12/nn4duxmmz8cNirPkWiz9PUJxER+brp24yIiMjXxJYRjS0jmrhrxlD8yGYK799EyqIp1O0qxt3QTOqiqVhj235QNhVU0nKioUevX/t+gXeKErQtcGzPiG53dAJAUHYC9bml2NIiO41rDrUROW0okdOGknjjBD4YuYyqjQeI/t7wdvv31NSn+r1H2XflKkIvyCDjge+eWrCS0xJtyyDalsGYuGvYXPwImwrvZ0rKIorrdtHsbmBq6iIc1lgAKpsKaGg50aPXL6h93ztFCdoWOI62Z3T4vCYEZVNan0ukLa3TuDZzKEMjpzE0choTEm9k2QcjOVC1keHR32u3v6Y+iYjI102FGhERkTOsMa+C0tU7iJg8CGtiKC1VjVRuOogtIwqD0YitfyQYDJT8z7vE/WA0zuJqCu75N8bAnv3xd+zp7QQkhhJ0VgIn/rWPE+v2MeDRWR32T/7VReTOeZaDP3+FuKtHY46w01xSTeXGA0RMGoRjdDIFS9YTdFZ825Qsi4njr3wIBoN3LZ729MTUp5ptR/j4B88RdkEGKbdPxvW5opY5zKaRNaehojGPHaWrGRQxmVBrIo0tVRys3ESULQOjwUikrT8GDLxb8j+MjvsB1c5i/l1wDxZjzy7ivP3Y04QGJJIQdBb7TvyLfSfWMWvAox32vyj5VzybO4dXDv6c0XFXYzdHUN1cwoHKjQyKmESyYzTrC5YQH3QWMfZMTAYLHx5/BQMG71o87empqU9lDftp9TRT03wUgKP1ewEItSZqapWIiPjQtxgREZEzzGS34iyo5MBPXsJ1vA5zSCAhY1NJXt62UKo9M5b0+y6n+JEtHHtmO4FpEaTcNom8O17v0TxSF0/l6FPbqNtVjCXcTuqiqR0uJAwQMiaFoS9dR9HyTeTOW4nb2YI1JhjH6GQsn478MQaaKXrwLZoKKgGwZUQx8LHZBA/vfEHh01X2t5201jqpeO0jKl77yOfYkBeuIXRc56MqpGNWk51KZwEvHfgJda7jBJpDSA0Zy8zk5QDE2jO5PP0+thQ/wvZjzxARmMaklNt4Pe+OHs1jaupith19iuK6Xdgt4UxNXdThQsIAKSFjuG7oS2wqWs7K3Hm0uJ0EW2NIdozGYWkb+WM2BvJW0YNUNhUAEGXLYPbAx0gMbn/0V0967uOrqHIWeV8/tqdtPaUZ/R9gRMycM359ERHpOwwez2nOXxcREenDDAbDgqhZwx8c8NAVPbe6rZ+pfjeP3NnPMHzDj7FnxvZ2Ot8IrXVO3h+21OlubumVvcANBsOsAWETn5w/eHVIb1z/TMqrfpdncmfz4+EbiLVn9nY6fdqKD6dVF9flzPJ4POt7OxcREek645d3ERERERERERGRr4MKNSIiIiIiIiIifkJr1IiIiHzDhY5L49ziu3o7DZEuSQsdx13nFvd2GiIiIr1GI2pERERERERERPyERtSIiIj0goM3v0zDJ2VkrVvY26l02cGbX6b8hV0AxC8cR+qiqb2cUc/YmrjY+7cWXG7fywdvpqzhExZmrevtVLrs5YM3s6v8BQDGxS9kauqiXs6oZyzeenJHNS24LCLyzaRCjYiIiHSZfUgcg5+bj8lu9WmvfvswR5asp2FfKWZHAJHfHUbybyZjslm6Fb9sTQ7la3fT8HEZ7oZmApLDiZ03krj/HoPB2P2BwF3J6+ycX1K7o5D9C9Z0O774tzj7EOYPfg6ryXdTt8PVb7P+yBJKG/YRYHYwLPK7TE7+DRaTrdvX6KlYZQ2fsKloOaX1uVQ05ZESMoZrh754Sr9fnp1DYe0O1uxf0O1cRUSkb1ChRkRERLrMYDZijXH4tNV/dIx9V60menY2GQ/MwFlYxaFf/p2WEw0MeHRWt+JXbzlE+HcGkHzbJCyRdqrfPkze79bRUtNE0i8mditWV/Oyxjgwh3X/B7r4P6PBjMMa49N2rP4jVu+7iuzo2czIeIAqZyF/P/RLGlpOMGvAo92K35OxmlsbCLHGMSBsIrvLX8SDp91+DmsMNnNYt2KLiEjfojVqREREuqh87W7eS/09rop6n/baHYVsTVxM3YclAFS89hF7ZzzJ9qH3sn3QPXw4bQWVG/Z3Grvw/o28P2ypT5u7ycXWxMWUrcnxtnncbor/+jY55z3Me+l/YOf4hyi4dz3uJlcPvcvuK3nsHQL6hdH/vunYB8UQPmkgqXdezPGXP6TpyIluxRrw6CwSbhiPY2Q/AlMiiL1yFDHfz+b43/f2al590e7ytfz+vVTqXRU+7YW1O1i8NZGSug8B+KjiNZ7cO4N7tw/lnu2DWPHhNPZXbug09sbC+1n6/jCfNpe7icVbE8kpOzkyye1x83bxX3k45zz+8F46D+0cz/qCe3G5m3roXXbfOyWPERbQj+n97yPGPoiB4ZO4OPVOPjz+MieajvRarH6OEVyceicjYuYQZInq1rkiIvLNohE1IiIiXRRx6RDy7nid8rW7Sbh+nLe97Pkc7EPiCD4rAQB3o4v4heOwD4zG4/ZQ9n87+fjav5H1xkKChsSdVg55v/0n1W/nkbJoKvbMGJryT5B3x+s0H6sl48GZHZ53+Nf/oPylPZ3GDhmTzODVV3U7p9rtBURc7LtORvjkgQDUbCsgMCWi2zE/r6XWiSW8+yNeznRe/m5IxKW8nncHu8vXMi7hem97TtnzxNmHkBB8FgAudyPj4hcSbR+Ix+NmZ9n/8bePr2Vh1hvEBQ05rRz+mfdb8qrfZmrKImLsmZxoyuf1vDuobT7GzIwHOzzvH4d/zZ7ylzqNnRwyhqsGr+52TgW128mMuNinbWD45LZjNduICEzplVgiIiKfUaFGRESki0w2C1HTh1H+/C5voaa10UXFq3tJuvU73n7Rs7N9zkv93VSqNhyg4u97T6tQ4yyqonT1Bwx79Yc4RvYDIDA5nLTfX8K+K1eRsmgqlgh7u+cm3TqR+BvGtXvsM8bA7q0n85nmslossb7ToUxBARiDrLhKa75SzM9UvXWQilf3MvCvs/0qr77AYrIxLGo6u8qf9xZqXK2N7K14le8k3ertlx3te2+npv6OA1Ub2Fvx99Mq1FQ5i/igdDU/HPYq/RwjAQgPTOaStN+zat+VTE1ZhN3SfrFsYtKtjIu/ofP3Zwz8SnnVNpfhsPguGB1gCsJqDKLGVdprsURERD6jQo2IiEg3RM8dQenqHdTtKSE4K4ETr+fidrYQNTPL26dhfxlFD22mblcxLRX1eFo9uJtcNBVVnda163YVg8dD7pxnfQ942tayaDpc0WGhxhIVjCUq+LSu320ewGD4yqdXv5vHJwvW0O+WC4icNtRv8upLRkTPZUfpakrq9pAQnEXuiddpcTvJijo5+qqsYT+bix6iuG4X9S0VeDytuNxNVDUVnda1i+t24cHDs7lzfNo/W3uloulwh4WaYEsUwV/79B8PBnrquejJWCIi8m2jQo2IiEg3OEb0w5YZQ9maHIKzEihbk0PElExvgaS10UXunGexZ8aSfs9lWONCMFhN7L/+eTzNrR0HNhq8BZfPuF2+/T3utuODn5uPJfrUoos1LqTD8Gdy6pM1xoGrtNanrbXeibuhGcsXFh7uqhNvfsyBH71Iv19cSOKPz/tKMc5EXn1NP8cIYmyZ5JStISE4i5yyNWRGTPEWSFytjTybO4dYeyaXpd9DiDUOk8HK8/uvp9XT3GFcA8ZTFrttdfuuk+TxuAGYP/g5gi3Rp8QIsXY8uuxMTn1yWGOo/cJoF2drPc3uBhyWmA7OOvOxREREPqNCjYiISDfFfH8ERQ9vJv7aMdS8m0/mqiu9xxoPlOMqqyPp8bk4RiUB0FLThLOwksDUjtdEsUYF0VLTRGtjMyZb29bX9XuO+vQJHp4ABgPOI5WEnNO9tS/O5NQnxznJVG066NNWuf4A0Fb86a7yF3Zx6FevknrXJcRdPfor5XQm8uqrRsR8n81FDzMm/lrya97lysxV3mPljQeoc5UxN+lxkhyjAGhqqaHSWUhEYGqHMYOsUTS11NDc2oj1022oj9b7FgITgodjwECl8wgpIed0K+czOfUp2XEOB6s2+bQdqFzfdixkTK/FEhER+YwKNSIiIt0UPWs4BUvWc+DGF7HGOQi7oL/3WEC/MAyBZo49ux1zhJ2W6kYKl3a+gw5AyHnpGIwGjvz+TeKvPxdnYRUF96736ROYEkHs/LPJu/MNWhtdhI5Lw+Px0HignKpNB+l/3/QO45/JqU8JN4znw2krOHzbP4i7bgzOwiry71xH1Myzur1g79EntpJ/179IuX0yERdn0lx2ckTMF7cF/zrz6suGR89ifcESXjxwIw5rHP3DLvAeCwvoh9kQyPZjz2I3R9DYUs2GwqWdRGuTHnIeBoORN4/8nnPjr6fKWcj6gnt9+kQEpnB27HzeyLsTV2sjaaHj8Hg8lDce4GDVJqb3v6/D+Gdy6tP4hBtY8eE0/nH4NsbEXUeVs5B1+XdyVtTMbi/+25OxWtzNlDe27Q7XVgSr52h9225n0baBmI3WbsUTEZG+S4UaERGRbrJEBhE+eSAnXt9H4k/Px2A0njwWYWfgX2dTcM96dl/0ZwISQkn8yQQ8Le5OY9rSIun/4EyKlm2kbE0OQUPiSLvrEvbOeNKnX9o9l2EbGE3pyvfJv/MNjFYTgSkRp+xu9HUKGhrH4JXzObLk3+yZ+hgmRyBR04eSfPsUn34fzXoagKEvXtthrKOPvwduD0f+8CZH/vCmz7Fzi+/qVqyu5vVNF2SJZGD4ZPadeJ3zE3+K0XDyebVbIpg98K+sL7iHP+++iNCABCYk/gS3p6XTmJG2NGb2f5CNRcvIKVtDXNAQLkm7iyf3zvDpd1naPUTbBvJ+6UreyL8Tk9FKRGDKKTslfZ3igoYyf/BK/n1kCY/tmUqgycHQqOlMSb7dp9/TH80C4NqhL34tsWqbS3lsz1Sfts9e3zziPcIDk7r+JkVEpE9ToUZEROQrGPT43A6PRUzJJGKKb+EkZu5In9ftbaUdPTOL6M8tSgy+xQkAg9FI/HVjib9ubHdTPqNCJ6STNWFhp32ajlQSd/WoTvuM3HZLl67XlVhdzevbYO6gxzs8lhkxhcwI3+LVyBjf57u9rbSzomeSFe37HN91brHPa6PByNj46xgbf113Uz6j0kMnsDBrQqd9KpuOMCru6q8tVnhg0in3T0REvp1UqBEREZEuq997lG0D7ib+v8eQfNukbp1nDDATv7DzdXK+7lgA2wbcjcfd+Ygn6ZuO1u/l7m0DGBP/30xKvq1b55mNAYyLP/0iX0/GArh72wDcHj2vIiLfZAbPF3aYEBER+TYxGAwLomYNf3DAQ1e0v6+1eLmO19FS6wTAHGrrcCvwvqYxr8L7d0BiKEbrl/87Vmudk/eHLXW6m1u+2oq2p8lgMMwaEDbxyfmDV3e81de3XJ3rOM6WtjWObObQDrcC72sqGvO8f4cGJHa6ds2KD6dVF9flzPJ4POs77CQiIn5HI2pERESkS87kgsS9yZYW2dspyBlwJhck7k2RtrTeTkFERM4w45d3ERERERERERGRr4MKNSIiIl9R2ZoctiYuprXe2dupfCN8NOtpPlmwpsfjbk1czNGnt/V43L4qp2wNi7cm4myt7+1UvjG+6j19+eDN/M+eS85QViIi0ldp6pOIiIj4hYGPz8FgNPR2GiLdNixyOhlhE7Eau7du0yWpv//SrdBFROTbR4UaEREROaPcTS6MgZYv7WcJ99/FiT0eD57mVowB+ur0beFyN2Exdm2taIvJhsVk6/Y1As1aC1pERE6lbxsiIiKdOPGvjyl+dAsNuaUYLEbsmbGkLZlG0ODYdvsf/u1rVG85THNJDaawQELGppJy+2QCEkK9fYof3ULp33bSfLQGo82CfWA0GQ9dQWByOK11TvLvfIPKDftpqWrEHGbDcXYSg56Ye8beo7O4mp1jlzPo8TlEXDzY2+5ucrFjxDL63XwBCZ9uhV2z/QiFyzZSl1OMMcBM8Mh+pC6agi0jGoDqd/PInf0MA5+YS+nqHdRuO0L094aTvvRyWhtdFC3fRMWre2k+Vos5wk7YhRlkPDADaJv6ZA63M+jxOd4carYdofD+jdTtKgYP2PpHkvK7qYSOb1tQte7DEgru/je1HxSBx4NjdDIpd0whaGhch+/X09JK0UObKX9+F82ltVhjHUTPHUG/n56PwdQ2K7zw/o0ce3o7GQ9fQcGS9TQeKCfjoZlEffesnr35Z8jHJ/7FluJHKW3IxWiwEGvPZFraEmKDBrfb/7XDv+Vw9RZqmksINIWRGjKWySm3ExqQ4O2zpfhRdpb+jZrmo1iMNqLtA7ki4yHCA5NxttbxRv6d7K/cQGNLFTZzGEmOs5k76Ikz9h6rncUs3zmWOYMeZ3DExd52l7uJZTtGcEG/mxmX0LYl9pGa7WwsXEZxXQ5mYwD9gkcyJXUR0bYMAPKq3+WZ3NnMHfgEO0pXc6R2G8Ojv8fl6Uupdpbwz7zbOVy9BYsxkLOirsBqsvFB6XP8evReoG3q0yuHfs5vz9lPgCmIyqZCHswZy4z+D3CgaiMHKv9DgCmYrOjvMSn5NowGE9A29ams4RMWZq3z5l9av48NhfdxpGYbLW4nEYEpXNDvZoZFTe/yZyUiIn2bCjUiIiIdKF+7m4M/e5mEG8aRfu/lGAPMbQWDVneH55gdgWQ8MANLnIPm4mry//Am+69/nmH/+CEGg4GKdfsoengzGQ/OJDgrgZaaJup2F3vPL7hvA7U7ixi4Yg4BCSG4yuupeS+/0zyLHt5M8SNbOu0T0C+U7I03tX8sMZTQ89IpW5PjU6ipWLcPd6OL6FnDgbYiTe68lSTdciFpd18Gbg8lK95l78ynyH7rJiwRQd5z8xevI/k3k0hfMg3cHgA+ufZ/adhfTuqiqQRnJ9JS3Uj1O3l0pPrdPPbNW0nUzCxSbp+MOdRG/UfHwNMWz1VRT+6cZ3GcncTQl64FoPC+/5D7/WfI3vLTDrcPL1y2kaNPbiPtj5fiGJ1M7fsF5N3xOrS6Sfrld7z9WuudFC77D6l3XUxAvzCMgX3ja9Pu8rW8fPBnjEu4gcvT78VsDKC4bhduWjs8J9DsYEbGAzgscVQ3F/Nm/h94fv/1/HDYPzAYDOyrWMfmooeZmfEgCcFZNLXUUFy323v+hoL7KKrdyZyBKwgJSKDeVU5+zXud5rm56GG2FD/SaZ/QgH7clL2xg2OJpIeeR07ZGp9Czb6KdbjcjQyPngW0FWlW5s7jwqRbuCztbjy4ebdkBU/tnclN2W8R9Lltu9flL2ZS8m+Ylr4ED248Hg9rPllAs7uBKzNXEmyJZkfZat4/ttJbbOnMhoKlTEy6lYuSfk1ezbv84/CviLZlMCJmTrv9yxsP8sTe75ISMoYrBz+LwxLL8caDtLhProP1ZZ+ViIj0fX3jG4eIiEgvKFi6gcjvDiPljineNltG59v9Jv9mkvfvwKRw0v54KXunPU7T4Qps/aNwFlZijXEQPnkQRouJACBoyMnRH87CKoKzEggZnQxAQGIYwdmJnV4z9qpRRF4+tNM+RkvnPypj5o7g4E9form8Dmt02xbc5WtyCJ80EEtkWwGmcNlGYmZnk3jTBO95/f80nZ2bllP+wm7vqBuAhAXnEj0zy/u6+p08qrccZvD/XkXYBRne9uDhHb+3wvs3EpydSMaDM71tgaknf1Qfe3obGAwM/OtsTMEBAAz862x2jlnOsae3kfSLiafEbG10UbJiK/1+dj4xc0YAYEuPpPlYDUUPbybxpgneaVqe5lb63zedoGHxnd47f7OhYCnDIr/LlJQ7vG1RtoxOzoBJyb/x/h0emMSlaX/k8b3TqGg6TJStP5XOQhzWGAaFT8ZktEAAxAUN8Z5T5SwkITiL5JDRAIQFJJIYnN3pNUfFXsXQyMs77WMydj5lbkTMXF46+FPqmssJtraN6sopX8PA8EkEWdq2Xd9YuIzsmNlMSDxZqJze/08s37mJ3eUveEfdAJybsICs6JPP2+Hqtymu38WCYa/Rz9H2vFySehcFNdupchZ2mltbfnM4O3Ye0Lat9q6yNRyq2txhoWZL8SPYLRHMHfQEZmPbMx0emOzT58s+KxER6ftUqBEREWmHq6Ke5uJqwm/t/AfuF5Wv3U3pqh00FVTSWuf0jiZxFlVh6x9F1PRhHHtmOzvHLCd0fBqh49MInzzIWwyJu3YM+xesYdeeEkLHpRJ6XjphEwd0ujaKJdx+2uu7RFw8GGNwAMfX7ibhhvE4i6uofiePzKfmefvU5RRT+34B5Wv3+JzrbnLReOi4T1vw2Uk+r+v2FGOwmAg9L73LOdXvLiHhxvM6PN7wSRnBw+K9RRoAU3AAQcMTaPi4rN1zmvJP4HG2EHJuqk976Ph0Cu/7D035J7Bntk1rMwZasHcyhcof1bsqqG4uJiP81m6dt7t8LTtKV1HZVICztQ4PbaPGqpxFRNn6MyxqOtuPPcPynWNICx1PWuh4BoVP9hZDxsRdy5r9CyjZtYfU0HGkh57HgLCJ3mJDe+yWcOyW8K/+ZoHBERcTYAxm9/G1jE+4gSpnMXnV7zAv8ylvn+K6HApq32dP+Vqfc13uJo43HvJpSwo+2+d1WcMnmAzWU4pOyY7RXSrUJARl+bwOCUigztX+swlQUreHtJBxnd63L/usRESk71OhRkREpD2fTq/pjop1+zh488sk/fxCQi/IwBwaiLOoin3/tQpPc9u0E2tcCNmbbqJ2WwHV7+Vz9Mlt5C9+g8zV8wkZnUzY+f0Zuf0Wqrccpmb7EQ7f/k9MNivDXv1hh1N5TnfqE4AxwEzUjLMoe34XCTeMp/z5XViigwn7zoCTndwe4q4eTew155xyvtnh+8PSZP/CSIju384v5wG6O9Pjs8+1C1NEjDZLn5tK4vkKN3pfxTpePngzFyb9nIzQCwg0h1LlLGLVvv+i1dMMQIg1jpuyN1FQu4386vfYdvRJ3shfzPzM1SSHjKZ/2PncMnI7h6u3cKRmO/88fDtWk40fDnsV++emFn3e6U59AjAbAzgraga7yp5nfMIN7Cp/nmBLNAPCTk5h8+BmdNzVnBN7zSnnB5gdPq8tpp5d0Npo9P2qbcDwJZ9R559fVz4rERHp+1SoERERaYclKhhrYihVmw8RPbvzKRyfqXnnMIGpEfS75UJvW+2OU//V3Wg1EzohndAJ6ST9ciK7L3yU8jU53ulO5lAbkdOGEjltKIk3TuCDkcuo2niA6O8Nb/e6PTH1CSB23khKn9lObU4RZS/uJnrWcO/iugBB2QnU55ZiS4v80lhfFDw8EY+rlep38gg7v2v/6h80PIHqtw6R9Ln7+Xn2zBiOPr2d1nonpqC2QlFrvZP6PUeJu+7UYhJAYFokhgAzNVvzvfcboGZrHoZAs8/Uqr4o2BJFqDWRQ1WbyY6e3aVzDte8Q0RgKhf2u8XbVli745R+ZqOV9NAJpIdOYGLSL3l094XklK/xTneymUMZGjmNoZHTmJB4I8s+GMmBqo0Mj/5eu9ftialPACNj57G99BmKanPYXfYiw6Nn+awfkxCUTWl9LpG2tC+N9UUx9kG0epopqd/tM6qmoJ370xMSgoeTX7OVFnczZqP1lONd/axERKRvU6FGRESkA8m3foeDt7yCNT6EqJlZGK0m6nKKsWfGtLtuiS0jmtJVOyh/aQ+OUUnU5RRR9PBmnz6lf/sAj8uNY2Q/zOE26naX4CypIWZA2/oaBUvWE3RWPPbMGAwWE8df+RAMhk7XxumJqU8AQcPisQ+NI++213DmnyDm+yN878evLiJ3zrMc/PkrxF09GnOEneaSaio3HiBi0iAco5M7iAwh41IJGZ/GoVteIWXRVIKzE2ipbqL6ncMk/qj96U1Jt1xI7n+t4uAvXiHuB+dgDgmkPvcY5lAboePTiLt2DEef2saBH79I0q1tIygK//Qf8HiIu2ZMuzFNNgsJ159L8aNbsMaF4BidRO37hRQ9soXEH43v0jbi/u47ybfyysFbCLHGkxU1E5PRSnFdDjH2TOKDhp3SP9qWwY7SVewpf4kkxyiK6nLYXPSwT58PSv+G2+Oin2MkNnM4JXW7qXGWEB3TNuJqfcES4oPOIsaeiclg4cPjr2DA0OnaOD0x9QkgPmgYcfahvJZ3Gyec+YyI+b7P8YuSf8WzuXN45eDPGR13NXZzBNXNJRyo3MigiEkkO0Z3GDstZDyJQdm8cvAXXJb2R4Ks0XxQ+hwnmvIwGnr+a/SEhJtYUXEpa/Yv4PzEnxBsifEuJjw48pIufVYiItL3qVAjIiLSgejZ2RhtFor/8jZHn3gPY4AZ++BY0u+5rN3+sfPPpvHQcfIXr8Pd4MIxKon0uy9j35WrvH3MoTaOrthKwdINuBtdBMSHkPjj8cQvGAuAMdBM0YNv0VRQCbQtXjzwsdmdLrrbk2LmjiD/d+twjE4+pTgUMiaFoS9dR9HyTeTOW4nb2YI1JhjH6GQssY4OIrYxGAxkPvtfFP5pI0f+8C9cx+sxR9oJnzjZyTodAAAFoklEQVSgw3NCz0tnyN+upvCBjXx0xVNtBasBUd7FnS2RQQxZ8wMK7v43e2c8CYBjdDJD1vygw2liAEm/nIjBYqJw2X9wldZijQsh4Ufj6ffT87t6m/xadvRsLEYbbxf/hfeOti1KG2sfzGXp97Tb/+zY+RxvPMS6/MW43A0kOUZxWfrdrNp3pbePzRzK1qMr2FCwFJe7kZCAeMYn/pix8QsAMBsDeavoQSqbCoC2xYtnD3yMxOD2R4H1tBExc1mX/zuSHaNPKQ6lhIzhuqEvsaloOStz59HidhJsjSHZMRqHJbbTuAaDgTmDHuefeb9l9cfzsRhtZEVdQXbM99lX8XqPv49o+wCuG/YyGwqWsmrflbg9LYQHpHJh0s1A1z4rERHp+wyerzAHX0RE5JvCYDAsiJo1/MEBD13Rs4tTyDdaa52T94ctdbqbWwJ74/oGg2HWgLCJT84fvDqkN67/bff0R7MwGsz8YMj/9XYqnVrx4bTq4rqcWR6PZ31v5yIiIl2nETUiIiIiIh3YX7meVk8LsfZMmlvr2VX+Avk1W5k78IneTk1ERL6hVKgREZFvOzetbg0vlW7xtLjBcEb2suoqt9vT2ouX//ZocTezsfB+qpwFGAwmomwZzBv0NJkRU3o7tS/l9rQAn+7fLSIifYYKNSIi8m1X7iys0i9e6Rbn0RqMVlN1L6ZQXt1c0ouX//YYEnkpQyIv7e00us3j8VDbXGoCyns7FxER6R7jl3cRERH5RttYt6ckoKWqsbfzkD7kxOu5rR6355VeTGFbVVOhucpZ3IspiD8ra/wEZ2udE9jb27mIiEj3qFAjIiLfah6Pp9YYYH7u42v+t6Glpqm305E+oGrTQUr++o7T3eD6c2/l4PF4mo1Gy5//9+Mf1Ne7TvRWGuKnapqP8X+f/HcDeP7k0c4hIiJ9jnZ9EhGRbz2DwWAyOQKecDe3zHOcneQMTA63GCwmQ2/nJf7D4/HgbnC11mw74mk50dDkbnTN8ng8b/VmTgaDwWA1BT/Y6m5emBic7YwMTLOYjFY9t99ire5mT3njAdfR+r1Wk8G8rNndsEiFGhGRvkeFGhERkU8ZDIYwYDIQg0adyqkagY+AbR6Px28WaDUYDA5gEhAPmHo5HeldLUAxsN7j8TT0djIiIvLVqFAjIiIiIiIiIuIn9K+FIiIiIiIiIiJ+QoUaERERERERERE/oUKNiIiIiIiIiIifUKFGRERERERERMRPqFAjIiIiIiIiIuInVKgREREREREREfETKtSIiIiIiIiIiPgJFWpERERERERERPyECjUiIiIiIiIiIn5ChRoRERERERERET+hQo2IiIiIiIiIiJ9QoUZERERERERExE+oUCMiIiIiIiIi4idUqBERERERERER8RMq1IiIiIiIiIiI+AkVakRERERERERE/IQKNSIiIiIiIiIifkKFGhERERERERERP6FCjYiIiIiIiIiIn1ChRkRERERERETET6hQIyIiIiIiIiLiJ1SoERERERERERHxEyrUiIiIiIiIiIj4CRVqRERERERERET8hAo1IiIiIiIiIiJ+QoUaERERERERERE/oUKNiIiIiIiIiIifUKFGRERERERERMRPqFAjIiIiIiIiIuInVKgREREREREREfETKtSIiIiIiIiIiPgJFWpERERERERERPyECjUiIiIiIiIiIn5ChRoRERERERERET+hQo2IiIiIiIiIiJ9QoUZERERERERExE+oUCMiIiIiIiIi4idUqBERERERERER8RMq1IiIiIiIiIiI+AkVakRERERERERE/IQKNSIiIiIiIiIifkKFGhERERERERERP6FCjYiIiIiIiIiIn1ChRkRERERERETET6hQIyIiIiIiIiLiJ1SoERERERERERHxEyrUiIiIiIiIiIj4if8HrAU0ktnH5B0AAAAASUVORK5CYII=%0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4343" name="Picture 7" descr="資料分析&amp;機器學習] 第2.1講： 如何獲取資料？ Sklearn內建資料集| by Yeh James | JamesLearningNote | 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86" y="3789040"/>
            <a:ext cx="2479849" cy="267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1" t="21311" r="27051" b="7920"/>
          <a:stretch/>
        </p:blipFill>
        <p:spPr bwMode="auto">
          <a:xfrm>
            <a:off x="3059832" y="764703"/>
            <a:ext cx="5693866" cy="5357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8612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6700" y="25908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>
                <a:hlinkClick r:id="rId2"/>
              </a:rPr>
              <a:t>How to tune a Decision Tree?. </a:t>
            </a:r>
            <a:r>
              <a:rPr lang="en-US" altLang="zh-TW" dirty="0" err="1">
                <a:hlinkClick r:id="rId2"/>
              </a:rPr>
              <a:t>Hyperparameter</a:t>
            </a:r>
            <a:r>
              <a:rPr lang="en-US" altLang="zh-TW" dirty="0">
                <a:hlinkClick r:id="rId2"/>
              </a:rPr>
              <a:t> tuning | by </a:t>
            </a:r>
            <a:r>
              <a:rPr lang="en-US" altLang="zh-TW" dirty="0" err="1">
                <a:hlinkClick r:id="rId2"/>
              </a:rPr>
              <a:t>Mukesh</a:t>
            </a:r>
            <a:r>
              <a:rPr lang="en-US" altLang="zh-TW" dirty="0">
                <a:hlinkClick r:id="rId2"/>
              </a:rPr>
              <a:t> </a:t>
            </a:r>
            <a:r>
              <a:rPr lang="en-US" altLang="zh-TW" dirty="0" err="1">
                <a:hlinkClick r:id="rId2"/>
              </a:rPr>
              <a:t>Mithrakumar</a:t>
            </a:r>
            <a:r>
              <a:rPr lang="en-US" altLang="zh-TW" dirty="0">
                <a:hlinkClick r:id="rId2"/>
              </a:rPr>
              <a:t> | Towards Data Science</a:t>
            </a:r>
            <a:endParaRPr lang="en-US" altLang="zh-TW" dirty="0"/>
          </a:p>
          <a:p>
            <a:r>
              <a:rPr lang="zh-TW" altLang="en-US" dirty="0">
                <a:hlinkClick r:id="rId3"/>
              </a:rPr>
              <a:t>機器學習</a:t>
            </a:r>
            <a:r>
              <a:rPr lang="en-US" altLang="zh-TW" dirty="0">
                <a:hlinkClick r:id="rId3"/>
              </a:rPr>
              <a:t>-</a:t>
            </a:r>
            <a:r>
              <a:rPr lang="zh-TW" altLang="en-US" dirty="0">
                <a:hlinkClick r:id="rId3"/>
              </a:rPr>
              <a:t>演算法</a:t>
            </a:r>
            <a:r>
              <a:rPr lang="en-US" altLang="zh-TW" dirty="0">
                <a:hlinkClick r:id="rId3"/>
              </a:rPr>
              <a:t>-</a:t>
            </a:r>
            <a:r>
              <a:rPr lang="zh-TW" altLang="en-US" dirty="0">
                <a:hlinkClick r:id="rId3"/>
              </a:rPr>
              <a:t>細談決策樹分類樹</a:t>
            </a:r>
            <a:r>
              <a:rPr lang="en-US" altLang="zh-TW" dirty="0">
                <a:hlinkClick r:id="rId3"/>
              </a:rPr>
              <a:t>(</a:t>
            </a:r>
            <a:r>
              <a:rPr lang="en-US" altLang="zh-TW" dirty="0" err="1">
                <a:hlinkClick r:id="rId3"/>
              </a:rPr>
              <a:t>DecisionTreeClassifier</a:t>
            </a:r>
            <a:r>
              <a:rPr lang="en-US" altLang="zh-TW" dirty="0">
                <a:hlinkClick r:id="rId3"/>
              </a:rPr>
              <a:t>) | </a:t>
            </a:r>
            <a:r>
              <a:rPr lang="en-US" altLang="zh-TW" dirty="0" err="1">
                <a:hlinkClick r:id="rId3"/>
              </a:rPr>
              <a:t>Taroballz</a:t>
            </a:r>
            <a:r>
              <a:rPr lang="en-US" altLang="zh-TW" dirty="0">
                <a:hlinkClick r:id="rId3"/>
              </a:rPr>
              <a:t> </a:t>
            </a:r>
            <a:r>
              <a:rPr lang="en-US" altLang="zh-TW" dirty="0" err="1">
                <a:hlinkClick r:id="rId3"/>
              </a:rPr>
              <a:t>StudyNotes</a:t>
            </a:r>
            <a:endParaRPr lang="en-US" altLang="zh-TW" dirty="0"/>
          </a:p>
          <a:p>
            <a:r>
              <a:rPr lang="en-US" altLang="zh-CN" dirty="0" err="1">
                <a:hlinkClick r:id="rId4"/>
              </a:rPr>
              <a:t>Sklearn</a:t>
            </a:r>
            <a:r>
              <a:rPr lang="zh-CN" altLang="en-US" dirty="0">
                <a:hlinkClick r:id="rId4"/>
              </a:rPr>
              <a:t>参数详解</a:t>
            </a:r>
            <a:r>
              <a:rPr lang="en-US" altLang="zh-CN" dirty="0">
                <a:hlinkClick r:id="rId4"/>
              </a:rPr>
              <a:t>—</a:t>
            </a:r>
            <a:r>
              <a:rPr lang="zh-CN" altLang="en-US" dirty="0">
                <a:hlinkClick r:id="rId4"/>
              </a:rPr>
              <a:t>决策树 </a:t>
            </a:r>
            <a:r>
              <a:rPr lang="en-US" altLang="zh-CN" dirty="0">
                <a:hlinkClick r:id="rId4"/>
              </a:rPr>
              <a:t>- </a:t>
            </a:r>
            <a:r>
              <a:rPr lang="zh-CN" altLang="en-US" dirty="0">
                <a:hlinkClick r:id="rId4"/>
              </a:rPr>
              <a:t>知乎 </a:t>
            </a:r>
            <a:r>
              <a:rPr lang="en-US" altLang="zh-CN" dirty="0">
                <a:hlinkClick r:id="rId4"/>
              </a:rPr>
              <a:t>(zhihu.com)</a:t>
            </a:r>
            <a:endParaRPr lang="en-US" altLang="zh-CN" dirty="0"/>
          </a:p>
          <a:p>
            <a:r>
              <a:rPr lang="en-US" altLang="zh-TW" dirty="0">
                <a:hlinkClick r:id="rId5"/>
              </a:rPr>
              <a:t>Learning Model : Decision Tree (1)-</a:t>
            </a:r>
            <a:r>
              <a:rPr lang="zh-TW" altLang="en-US" dirty="0">
                <a:hlinkClick r:id="rId5"/>
              </a:rPr>
              <a:t>分類樹 </a:t>
            </a:r>
            <a:r>
              <a:rPr lang="en-US" altLang="zh-TW" dirty="0">
                <a:hlinkClick r:id="rId5"/>
              </a:rPr>
              <a:t>| by Ryan Lu | AI</a:t>
            </a:r>
            <a:r>
              <a:rPr lang="zh-TW" altLang="en-US" dirty="0">
                <a:hlinkClick r:id="rId5"/>
              </a:rPr>
              <a:t>反斗城 </a:t>
            </a:r>
            <a:r>
              <a:rPr lang="en-US" altLang="zh-TW" dirty="0">
                <a:hlinkClick r:id="rId5"/>
              </a:rPr>
              <a:t>| Medium</a:t>
            </a:r>
            <a:endParaRPr lang="zh-TW" altLang="en-US" dirty="0"/>
          </a:p>
          <a:p>
            <a:r>
              <a:rPr lang="zh-CN" altLang="en-US" dirty="0">
                <a:hlinkClick r:id="rId6"/>
              </a:rPr>
              <a:t>菜菜的机器学习</a:t>
            </a:r>
            <a:r>
              <a:rPr lang="en-US" altLang="zh-CN" dirty="0" err="1">
                <a:hlinkClick r:id="rId6"/>
              </a:rPr>
              <a:t>Sklearn</a:t>
            </a:r>
            <a:r>
              <a:rPr lang="zh-CN" altLang="en-US" dirty="0">
                <a:hlinkClick r:id="rId6"/>
              </a:rPr>
              <a:t>课堂</a:t>
            </a:r>
            <a:r>
              <a:rPr lang="en-US" altLang="zh-CN" dirty="0">
                <a:hlinkClick r:id="rId6"/>
              </a:rPr>
              <a:t>12-Sklearn</a:t>
            </a:r>
            <a:r>
              <a:rPr lang="zh-CN" altLang="en-US" dirty="0">
                <a:hlinkClick r:id="rId6"/>
              </a:rPr>
              <a:t>中的神经网络</a:t>
            </a:r>
            <a:r>
              <a:rPr lang="en-US" altLang="zh-CN" dirty="0">
                <a:hlinkClick r:id="rId6"/>
              </a:rPr>
              <a:t>(12</a:t>
            </a:r>
            <a:r>
              <a:rPr lang="zh-CN" altLang="en-US" dirty="0">
                <a:hlinkClick r:id="rId6"/>
              </a:rPr>
              <a:t>期连载</a:t>
            </a:r>
            <a:r>
              <a:rPr lang="en-US" altLang="zh-CN" dirty="0">
                <a:hlinkClick r:id="rId6"/>
              </a:rPr>
              <a:t>)_</a:t>
            </a:r>
            <a:r>
              <a:rPr lang="zh-CN" altLang="en-US" dirty="0">
                <a:hlinkClick r:id="rId6"/>
              </a:rPr>
              <a:t>机器学习</a:t>
            </a:r>
            <a:r>
              <a:rPr lang="en-US" altLang="zh-CN" dirty="0">
                <a:hlinkClick r:id="rId6"/>
              </a:rPr>
              <a:t>_</a:t>
            </a:r>
            <a:r>
              <a:rPr lang="zh-CN" altLang="en-US" dirty="0">
                <a:hlinkClick r:id="rId6"/>
              </a:rPr>
              <a:t>人工智能</a:t>
            </a:r>
            <a:r>
              <a:rPr lang="en-US" altLang="zh-CN" dirty="0">
                <a:hlinkClick r:id="rId6"/>
              </a:rPr>
              <a:t>_</a:t>
            </a:r>
            <a:r>
              <a:rPr lang="zh-CN" altLang="en-US" dirty="0">
                <a:hlinkClick r:id="rId6"/>
              </a:rPr>
              <a:t>直播</a:t>
            </a:r>
            <a:r>
              <a:rPr lang="en-US" altLang="zh-CN" dirty="0">
                <a:hlinkClick r:id="rId6"/>
              </a:rPr>
              <a:t>-Peixun.net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0312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Decision tree implementation using Python - </a:t>
            </a:r>
            <a:r>
              <a:rPr lang="en-US" altLang="zh-TW" dirty="0" err="1">
                <a:hlinkClick r:id="rId2"/>
              </a:rPr>
              <a:t>GeeksforGeeks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0371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Decision Tree </a:t>
            </a:r>
            <a:r>
              <a:rPr lang="zh-TW" altLang="en-US" dirty="0"/>
              <a:t>決策樹模型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不受資料分配限制的模型</a:t>
            </a:r>
            <a:endParaRPr lang="en-US" altLang="zh-TW" sz="2000" dirty="0"/>
          </a:p>
          <a:p>
            <a:r>
              <a:rPr lang="zh-TW" altLang="en-US" sz="2000" dirty="0"/>
              <a:t>多功能機器學習演算法，可進行分類及回歸任務</a:t>
            </a:r>
            <a:endParaRPr lang="en-US" altLang="zh-TW" sz="2000" dirty="0"/>
          </a:p>
          <a:p>
            <a:r>
              <a:rPr lang="zh-TW" altLang="en-US" sz="2000" dirty="0"/>
              <a:t>屬於無母數回歸方法</a:t>
            </a:r>
            <a:r>
              <a:rPr lang="en-US" altLang="zh-TW" sz="2000" dirty="0"/>
              <a:t>(non-parametric)</a:t>
            </a:r>
            <a:r>
              <a:rPr lang="zh-TW" altLang="en-US" sz="2000" dirty="0"/>
              <a:t> ，不需要假設資料的線性關係與常態分佈。</a:t>
            </a:r>
            <a:endParaRPr lang="en-US" altLang="zh-TW" sz="2000" dirty="0"/>
          </a:p>
          <a:p>
            <a:r>
              <a:rPr lang="zh-TW" altLang="en-US" sz="2000" dirty="0"/>
              <a:t>決策樹可以用來建立非線性模型，通常被用在迴歸，也可以用在對於遞迴預測變數最二元分類。</a:t>
            </a: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2" t="42735" r="32820" b="29829"/>
          <a:stretch/>
        </p:blipFill>
        <p:spPr bwMode="auto">
          <a:xfrm>
            <a:off x="827584" y="4077072"/>
            <a:ext cx="7330830" cy="1881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3254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Decision Tree </a:t>
            </a:r>
            <a:r>
              <a:rPr lang="zh-TW" altLang="en-US" dirty="0"/>
              <a:t>決策樹模型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元素構成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根節點：包含樣本的全集</a:t>
            </a:r>
            <a:endParaRPr lang="en-US" altLang="zh-TW" dirty="0"/>
          </a:p>
          <a:p>
            <a:pPr lvl="1"/>
            <a:r>
              <a:rPr lang="zh-TW" altLang="en-US" dirty="0"/>
              <a:t>內部節點：對應特徵屬性測試</a:t>
            </a:r>
            <a:endParaRPr lang="en-US" altLang="zh-TW" dirty="0"/>
          </a:p>
          <a:p>
            <a:pPr lvl="1"/>
            <a:r>
              <a:rPr lang="zh-TW" altLang="en-US" dirty="0"/>
              <a:t>葉節點：代表決策的結果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098" name="Picture 2" descr="一文看懂決策樹 - Decision tree （3 個步驟+3 種典型算法+10 個優缺點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861048"/>
            <a:ext cx="5832648" cy="248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930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5286" y="2862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/>
              <a:t>決策樹學習三大步驟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2216" y="1135285"/>
            <a:ext cx="8229600" cy="4525963"/>
          </a:xfrm>
        </p:spPr>
        <p:txBody>
          <a:bodyPr>
            <a:normAutofit/>
          </a:bodyPr>
          <a:lstStyle/>
          <a:p>
            <a:pPr fontAlgn="base"/>
            <a:r>
              <a:rPr lang="zh-TW" altLang="en-US" b="1" dirty="0"/>
              <a:t>特徵選擇：</a:t>
            </a:r>
            <a:r>
              <a:rPr lang="zh-TW" altLang="en-US" dirty="0"/>
              <a:t>決定使用哪些特徵做判斷</a:t>
            </a:r>
            <a:endParaRPr lang="en-US" altLang="zh-TW" dirty="0"/>
          </a:p>
          <a:p>
            <a:pPr lvl="1" fontAlgn="base"/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F536F7A-6CE3-2540-971D-E78B164FC583}"/>
              </a:ext>
            </a:extLst>
          </p:cNvPr>
          <p:cNvSpPr/>
          <p:nvPr/>
        </p:nvSpPr>
        <p:spPr>
          <a:xfrm>
            <a:off x="153738" y="6407661"/>
            <a:ext cx="81626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http://www.learnbymarketing.com/481/decision-tree-flavors-gini-info-gain/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02A5E50-E832-EF4E-A6E4-9B9CD05B0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76" y="2215763"/>
            <a:ext cx="7092280" cy="344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91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5286" y="2862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/>
              <a:t>決策樹學習三大步驟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2216" y="1135285"/>
            <a:ext cx="8229600" cy="4525963"/>
          </a:xfrm>
        </p:spPr>
        <p:txBody>
          <a:bodyPr>
            <a:normAutofit/>
          </a:bodyPr>
          <a:lstStyle/>
          <a:p>
            <a:pPr fontAlgn="base"/>
            <a:r>
              <a:rPr lang="zh-TW" altLang="en-US" b="1" dirty="0"/>
              <a:t>特徵選擇：</a:t>
            </a:r>
            <a:r>
              <a:rPr lang="zh-TW" altLang="en-US" dirty="0"/>
              <a:t>決定使用哪些特徵做判斷</a:t>
            </a:r>
            <a:endParaRPr lang="en-US" altLang="zh-TW" dirty="0"/>
          </a:p>
          <a:p>
            <a:pPr lvl="1" fontAlgn="base"/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6" t="40228" r="11859" b="46553"/>
          <a:stretch/>
        </p:blipFill>
        <p:spPr bwMode="auto">
          <a:xfrm>
            <a:off x="310148" y="2204864"/>
            <a:ext cx="8568952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F536F7A-6CE3-2540-971D-E78B164FC583}"/>
              </a:ext>
            </a:extLst>
          </p:cNvPr>
          <p:cNvSpPr/>
          <p:nvPr/>
        </p:nvSpPr>
        <p:spPr>
          <a:xfrm>
            <a:off x="153738" y="6407661"/>
            <a:ext cx="81626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http://www.learnbymarketing.com/481/decision-tree-flavors-gini-info-gain/</a:t>
            </a:r>
          </a:p>
        </p:txBody>
      </p:sp>
    </p:spTree>
    <p:extLst>
      <p:ext uri="{BB962C8B-B14F-4D97-AF65-F5344CB8AC3E}">
        <p14:creationId xmlns:p14="http://schemas.microsoft.com/office/powerpoint/2010/main" val="222147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5286" y="2862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/>
              <a:t>決策樹學習三大步驟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2216" y="1135285"/>
            <a:ext cx="8229600" cy="4525963"/>
          </a:xfrm>
        </p:spPr>
        <p:txBody>
          <a:bodyPr>
            <a:normAutofit/>
          </a:bodyPr>
          <a:lstStyle/>
          <a:p>
            <a:pPr fontAlgn="base"/>
            <a:r>
              <a:rPr lang="zh-TW" altLang="en-US" b="1" dirty="0"/>
              <a:t>特徵選擇：</a:t>
            </a:r>
            <a:r>
              <a:rPr lang="zh-TW" altLang="en-US" dirty="0"/>
              <a:t>決定使用哪些特徵做判斷</a:t>
            </a:r>
            <a:endParaRPr lang="en-US" altLang="zh-TW" dirty="0"/>
          </a:p>
          <a:p>
            <a:pPr lvl="1" fontAlgn="base"/>
            <a:r>
              <a:rPr lang="zh-TW" altLang="en-US" dirty="0"/>
              <a:t>信息增益</a:t>
            </a:r>
            <a:r>
              <a:rPr lang="en-US" altLang="zh-TW" dirty="0"/>
              <a:t>:</a:t>
            </a:r>
            <a:r>
              <a:rPr lang="en-US" altLang="zh-TW" sz="2000" dirty="0"/>
              <a:t>Information Gain is applied to </a:t>
            </a:r>
            <a:r>
              <a:rPr lang="en-US" altLang="zh-TW" sz="2000" dirty="0">
                <a:solidFill>
                  <a:srgbClr val="FF0000"/>
                </a:solidFill>
              </a:rPr>
              <a:t>quantify which feature provides maximal information</a:t>
            </a:r>
            <a:r>
              <a:rPr lang="en-US" altLang="zh-TW" sz="2000" dirty="0"/>
              <a:t> about the classification </a:t>
            </a:r>
            <a:r>
              <a:rPr lang="en-US" altLang="zh-TW" sz="2000" dirty="0">
                <a:solidFill>
                  <a:srgbClr val="FF0000"/>
                </a:solidFill>
              </a:rPr>
              <a:t>based on the notion of entropy</a:t>
            </a:r>
            <a:r>
              <a:rPr lang="en-US" altLang="zh-TW" sz="2000" dirty="0"/>
              <a:t>(</a:t>
            </a:r>
            <a:r>
              <a:rPr lang="zh-CN" altLang="en-US" sz="2000" dirty="0"/>
              <a:t>數</a:t>
            </a:r>
            <a:r>
              <a:rPr lang="zh-TW" altLang="en-US" sz="2000" dirty="0"/>
              <a:t>值越大純度越大</a:t>
            </a:r>
            <a:r>
              <a:rPr lang="en-US" altLang="zh-TW" sz="2000" dirty="0"/>
              <a:t>)</a:t>
            </a:r>
            <a:r>
              <a:rPr lang="zh-TW" altLang="en-US" sz="2000" dirty="0"/>
              <a:t>。</a:t>
            </a:r>
            <a:endParaRPr lang="en-US" altLang="zh-TW" sz="2000" dirty="0"/>
          </a:p>
          <a:p>
            <a:pPr lvl="1" fontAlgn="base"/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3" t="52000" r="8000" b="32150"/>
          <a:stretch/>
        </p:blipFill>
        <p:spPr bwMode="auto">
          <a:xfrm>
            <a:off x="848524" y="5404245"/>
            <a:ext cx="7642860" cy="1086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93E842F-DDDE-0046-9A43-236A8464F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694" y="4328618"/>
            <a:ext cx="3264599" cy="9866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87CB565-6422-1D47-A22A-28762DBD9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2893649"/>
            <a:ext cx="4530576" cy="107405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53B1A4D-CA99-BB48-BFBF-526FDB1D4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593" y="4224956"/>
            <a:ext cx="3251660" cy="113480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B5231B3-592A-7042-AD64-92ED07B6EBA8}"/>
              </a:ext>
            </a:extLst>
          </p:cNvPr>
          <p:cNvSpPr txBox="1"/>
          <p:nvPr/>
        </p:nvSpPr>
        <p:spPr>
          <a:xfrm>
            <a:off x="683568" y="4007558"/>
            <a:ext cx="1525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Entropy</a:t>
            </a:r>
            <a:endParaRPr kumimoji="1" lang="zh-TW" altLang="en-US" sz="24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2A56D8E3-8BC9-334E-AA34-A7D25A50DC97}"/>
              </a:ext>
            </a:extLst>
          </p:cNvPr>
          <p:cNvSpPr/>
          <p:nvPr/>
        </p:nvSpPr>
        <p:spPr>
          <a:xfrm>
            <a:off x="3995936" y="2996952"/>
            <a:ext cx="1722264" cy="97075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D20F2B6-CAA6-8F4D-82FC-DE5AB69635A2}"/>
              </a:ext>
            </a:extLst>
          </p:cNvPr>
          <p:cNvSpPr txBox="1"/>
          <p:nvPr/>
        </p:nvSpPr>
        <p:spPr>
          <a:xfrm>
            <a:off x="5718200" y="2921866"/>
            <a:ext cx="385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chemeClr val="accent2">
                    <a:lumMod val="75000"/>
                  </a:schemeClr>
                </a:solidFill>
              </a:rPr>
              <a:t>E</a:t>
            </a:r>
            <a:endParaRPr kumimoji="1" lang="zh-TW" alt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214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FCE10F-2F0D-B646-95A1-2F3ECD2B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舉例：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4415CBA-BB13-014D-9604-348031D7F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449"/>
          <a:stretch/>
        </p:blipFill>
        <p:spPr>
          <a:xfrm>
            <a:off x="-9045" y="1445988"/>
            <a:ext cx="4221005" cy="352271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8C097E2-86E3-F548-A2A8-D5B3E1FD0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11" y="4077072"/>
            <a:ext cx="1905574" cy="66503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27BF678-4A60-9D49-A877-8E77F9BE59D0}"/>
              </a:ext>
            </a:extLst>
          </p:cNvPr>
          <p:cNvSpPr txBox="1"/>
          <p:nvPr/>
        </p:nvSpPr>
        <p:spPr>
          <a:xfrm>
            <a:off x="2241444" y="4147978"/>
            <a:ext cx="1401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=1</a:t>
            </a:r>
            <a:endParaRPr kumimoji="1" lang="zh-TW" altLang="en-US" sz="28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180D2DE-B959-E346-BDC2-DE77A4C230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261"/>
          <a:stretch/>
        </p:blipFill>
        <p:spPr>
          <a:xfrm>
            <a:off x="4665489" y="683321"/>
            <a:ext cx="2554084" cy="1837926"/>
          </a:xfrm>
          <a:prstGeom prst="rect">
            <a:avLst/>
          </a:prstGeom>
        </p:spPr>
      </p:pic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C35B4296-7D9D-1F40-8D6C-E53E621D3D96}"/>
              </a:ext>
            </a:extLst>
          </p:cNvPr>
          <p:cNvCxnSpPr>
            <a:stCxn id="4" idx="3"/>
          </p:cNvCxnSpPr>
          <p:nvPr/>
        </p:nvCxnSpPr>
        <p:spPr>
          <a:xfrm flipV="1">
            <a:off x="4211960" y="2521247"/>
            <a:ext cx="700462" cy="68609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7FACF1EB-FAD7-8A49-AB7D-0838AF510CA4}"/>
              </a:ext>
            </a:extLst>
          </p:cNvPr>
          <p:cNvCxnSpPr>
            <a:cxnSpLocks/>
          </p:cNvCxnSpPr>
          <p:nvPr/>
        </p:nvCxnSpPr>
        <p:spPr>
          <a:xfrm>
            <a:off x="4196881" y="3235695"/>
            <a:ext cx="457200" cy="121229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D0F81AA-1560-4444-9137-7CE627991254}"/>
              </a:ext>
            </a:extLst>
          </p:cNvPr>
          <p:cNvSpPr txBox="1"/>
          <p:nvPr/>
        </p:nvSpPr>
        <p:spPr>
          <a:xfrm>
            <a:off x="6756118" y="846138"/>
            <a:ext cx="2664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E=1/2H(</a:t>
            </a:r>
            <a:r>
              <a:rPr kumimoji="1" lang="zh-CN" altLang="en-US" dirty="0"/>
              <a:t>重</a:t>
            </a:r>
            <a:r>
              <a:rPr kumimoji="1" lang="en-US" altLang="zh-CN" dirty="0"/>
              <a:t>)+1/2H(</a:t>
            </a:r>
            <a:r>
              <a:rPr kumimoji="1" lang="zh-CN" altLang="en-US" dirty="0"/>
              <a:t>輕</a:t>
            </a:r>
            <a:r>
              <a:rPr kumimoji="1" lang="en-US" altLang="zh-CN" dirty="0"/>
              <a:t>)=0</a:t>
            </a:r>
            <a:endParaRPr kumimoji="1" lang="en-US" altLang="zh-TW" dirty="0"/>
          </a:p>
          <a:p>
            <a:r>
              <a:rPr kumimoji="1" lang="en-US" altLang="zh-TW" dirty="0"/>
              <a:t>Gain = 1-0 = 1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D546268-544A-6746-971F-9318126B7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467" y="4476341"/>
            <a:ext cx="3550384" cy="203480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E04B0AD-F061-D047-9F80-D5310130146D}"/>
              </a:ext>
            </a:extLst>
          </p:cNvPr>
          <p:cNvSpPr txBox="1"/>
          <p:nvPr/>
        </p:nvSpPr>
        <p:spPr>
          <a:xfrm>
            <a:off x="4584630" y="313989"/>
            <a:ext cx="88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重量：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B30DCAF-0282-2F4E-8AF9-C6445B900140}"/>
              </a:ext>
            </a:extLst>
          </p:cNvPr>
          <p:cNvSpPr txBox="1"/>
          <p:nvPr/>
        </p:nvSpPr>
        <p:spPr>
          <a:xfrm>
            <a:off x="4648522" y="4154348"/>
            <a:ext cx="88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顏色：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4D7FF0F-5107-DF4F-A27B-AD1C8B122E77}"/>
              </a:ext>
            </a:extLst>
          </p:cNvPr>
          <p:cNvSpPr txBox="1"/>
          <p:nvPr/>
        </p:nvSpPr>
        <p:spPr>
          <a:xfrm>
            <a:off x="6756117" y="4460110"/>
            <a:ext cx="2664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E=1/2H(</a:t>
            </a:r>
            <a:r>
              <a:rPr kumimoji="1" lang="zh-CN" altLang="en-US" dirty="0"/>
              <a:t>淺</a:t>
            </a:r>
            <a:r>
              <a:rPr kumimoji="1" lang="en-US" altLang="zh-CN" dirty="0"/>
              <a:t>)+1/2H(</a:t>
            </a:r>
            <a:r>
              <a:rPr kumimoji="1" lang="zh-CN" altLang="en-US" dirty="0"/>
              <a:t>深</a:t>
            </a:r>
            <a:r>
              <a:rPr kumimoji="1" lang="en-US" altLang="zh-CN" dirty="0"/>
              <a:t>)=1</a:t>
            </a:r>
            <a:endParaRPr kumimoji="1" lang="en-US" altLang="zh-TW" dirty="0"/>
          </a:p>
          <a:p>
            <a:r>
              <a:rPr kumimoji="1" lang="en-US" altLang="zh-TW" dirty="0"/>
              <a:t>Gain = 1-1 = 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6468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5286" y="2862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/>
              <a:t>決策樹學習三大步驟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2216" y="1135285"/>
            <a:ext cx="8229600" cy="4525963"/>
          </a:xfrm>
        </p:spPr>
        <p:txBody>
          <a:bodyPr>
            <a:normAutofit/>
          </a:bodyPr>
          <a:lstStyle/>
          <a:p>
            <a:pPr fontAlgn="base"/>
            <a:r>
              <a:rPr lang="zh-TW" altLang="en-US" b="1" dirty="0"/>
              <a:t>特徵選擇：</a:t>
            </a:r>
            <a:r>
              <a:rPr lang="zh-TW" altLang="en-US" dirty="0"/>
              <a:t>決定使用哪些特徵做判斷</a:t>
            </a:r>
            <a:endParaRPr lang="en-US" altLang="zh-TW" dirty="0"/>
          </a:p>
          <a:p>
            <a:pPr lvl="1" fontAlgn="base"/>
            <a:r>
              <a:rPr lang="en-US" altLang="zh-TW" dirty="0"/>
              <a:t>Gini Impurity :</a:t>
            </a:r>
            <a:r>
              <a:rPr lang="zh-TW" altLang="en-US" dirty="0"/>
              <a:t> </a:t>
            </a:r>
            <a:endParaRPr lang="en-US" altLang="zh-TW" dirty="0"/>
          </a:p>
          <a:p>
            <a:pPr lvl="2" fontAlgn="base"/>
            <a:r>
              <a:rPr lang="zh-CN" altLang="en-US" sz="2000" dirty="0"/>
              <a:t>隨機抽取樣本，類別不一致的機率</a:t>
            </a:r>
            <a:endParaRPr lang="en-US" altLang="zh-CN" sz="2000" dirty="0"/>
          </a:p>
          <a:p>
            <a:pPr lvl="2" fontAlgn="base"/>
            <a:r>
              <a:rPr lang="zh-CN" altLang="en-US" sz="2000" dirty="0"/>
              <a:t>數值越小，表示純度越高，分類的同質性越高</a:t>
            </a:r>
            <a:endParaRPr lang="en-US" altLang="zh-CN" sz="2000" dirty="0"/>
          </a:p>
          <a:p>
            <a:pPr lvl="2" fontAlgn="base"/>
            <a:r>
              <a:rPr lang="zh-CN" altLang="en-US" sz="2000" dirty="0"/>
              <a:t>在做</a:t>
            </a:r>
            <a:r>
              <a:rPr lang="en-US" altLang="zh-CN" sz="2000" dirty="0"/>
              <a:t>Split </a:t>
            </a:r>
            <a:r>
              <a:rPr lang="zh-CN" altLang="en-US" sz="2000" dirty="0"/>
              <a:t>可用</a:t>
            </a:r>
            <a:r>
              <a:rPr lang="zh-TW" altLang="en-US" sz="2000" dirty="0"/>
              <a:t> </a:t>
            </a:r>
            <a:r>
              <a:rPr lang="en-US" altLang="zh-TW" sz="2000" dirty="0"/>
              <a:t>Weighted Gini Impurity</a:t>
            </a:r>
            <a:r>
              <a:rPr lang="zh-CN" altLang="en-US" sz="2000" dirty="0"/>
              <a:t>來做判斷</a:t>
            </a:r>
            <a:endParaRPr lang="en-US" altLang="zh-CN" sz="2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4" t="52877" r="28782" b="32992"/>
          <a:stretch/>
        </p:blipFill>
        <p:spPr bwMode="auto">
          <a:xfrm>
            <a:off x="2339752" y="3576566"/>
            <a:ext cx="3425605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7" t="67556" r="28875" b="11666"/>
          <a:stretch/>
        </p:blipFill>
        <p:spPr bwMode="auto">
          <a:xfrm>
            <a:off x="1713096" y="4869984"/>
            <a:ext cx="5173980" cy="1424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82216" y="6376682"/>
            <a:ext cx="4258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e.g. </a:t>
            </a:r>
            <a:r>
              <a:rPr lang="en-US" altLang="zh-TW" dirty="0" err="1"/>
              <a:t>Gini</a:t>
            </a:r>
            <a:r>
              <a:rPr lang="en-US" altLang="zh-TW" dirty="0"/>
              <a:t>(S) = 1 - [(9/14)² + (5/14)²] = 0.4591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8861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5286" y="2862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/>
              <a:t>決策樹學習三大步驟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2216" y="1135285"/>
            <a:ext cx="8229600" cy="4525963"/>
          </a:xfrm>
        </p:spPr>
        <p:txBody>
          <a:bodyPr>
            <a:normAutofit/>
          </a:bodyPr>
          <a:lstStyle/>
          <a:p>
            <a:pPr fontAlgn="base"/>
            <a:r>
              <a:rPr lang="zh-TW" altLang="en-US" b="1" dirty="0"/>
              <a:t>決策樹生成：</a:t>
            </a:r>
            <a:endParaRPr lang="en-US" altLang="zh-TW" dirty="0"/>
          </a:p>
        </p:txBody>
      </p:sp>
      <p:pic>
        <p:nvPicPr>
          <p:cNvPr id="7170" name="Picture 2" descr="https://miro.medium.com/max/1350/1*xN-GnafF8Ip6NzoGCxTb0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7416824" cy="14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467544" y="328498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zh-TW" dirty="0"/>
              <a:t>ID3: </a:t>
            </a:r>
            <a:r>
              <a:rPr lang="zh-TW" altLang="en-US" sz="2000" dirty="0"/>
              <a:t>在決策樹各個節點上根據信息增益來選擇進行劃分的特徵，然後遞歸地構建決策樹。</a:t>
            </a:r>
            <a:endParaRPr lang="en-US" altLang="zh-TW" sz="2000" dirty="0"/>
          </a:p>
          <a:p>
            <a:pPr fontAlgn="base"/>
            <a:r>
              <a:rPr lang="en-US" altLang="zh-TW" dirty="0"/>
              <a:t>CART:</a:t>
            </a:r>
            <a:r>
              <a:rPr lang="en-US" altLang="zh-TW" sz="2000" dirty="0"/>
              <a:t>CART</a:t>
            </a:r>
            <a:r>
              <a:rPr lang="zh-TW" altLang="en-US" sz="2000" dirty="0"/>
              <a:t>假設決策樹是二叉樹，內部節點特徵的取值為“是”和“否”，左分支為取值為“是”的分支，右分支為取值為”否“的分支。</a:t>
            </a:r>
          </a:p>
        </p:txBody>
      </p:sp>
    </p:spTree>
    <p:extLst>
      <p:ext uri="{BB962C8B-B14F-4D97-AF65-F5344CB8AC3E}">
        <p14:creationId xmlns:p14="http://schemas.microsoft.com/office/powerpoint/2010/main" val="9763909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REPORTCONTROLSVISIBLE" val="Empty"/>
  <p:tag name="_AMO_UNIQUEIDENTIFIER" val="eee33686-d60a-43c0-bb8f-347b47719ff5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3658</TotalTime>
  <Words>1091</Words>
  <Application>Microsoft Macintosh PowerPoint</Application>
  <PresentationFormat>如螢幕大小 (4:3)</PresentationFormat>
  <Paragraphs>101</Paragraphs>
  <Slides>18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新細明體</vt:lpstr>
      <vt:lpstr>宋体</vt:lpstr>
      <vt:lpstr>Arial</vt:lpstr>
      <vt:lpstr>Calibri</vt:lpstr>
      <vt:lpstr>Office 佈景主題</vt:lpstr>
      <vt:lpstr>Decision Tree</vt:lpstr>
      <vt:lpstr>Decision Tree 決策樹模型</vt:lpstr>
      <vt:lpstr>Decision Tree 決策樹模型</vt:lpstr>
      <vt:lpstr>決策樹學習三大步驟</vt:lpstr>
      <vt:lpstr>決策樹學習三大步驟</vt:lpstr>
      <vt:lpstr>決策樹學習三大步驟</vt:lpstr>
      <vt:lpstr>舉例：</vt:lpstr>
      <vt:lpstr>決策樹學習三大步驟</vt:lpstr>
      <vt:lpstr>決策樹學習三大步驟</vt:lpstr>
      <vt:lpstr>決策樹學習三大步驟</vt:lpstr>
      <vt:lpstr>Sklearn DecisionTree</vt:lpstr>
      <vt:lpstr>Sklearn.tree.DecisionTreeClassifier</vt:lpstr>
      <vt:lpstr>Sklearn.tree.DecisionTreeClassifier</vt:lpstr>
      <vt:lpstr>實例: IRIS</vt:lpstr>
      <vt:lpstr>實例: IRIS</vt:lpstr>
      <vt:lpstr>實例: IRIS</vt:lpstr>
      <vt:lpstr>PowerPoint 簡報</vt:lpstr>
      <vt:lpstr>PowerPoint 簡報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</dc:title>
  <dc:creator>Austin Liu 劉權</dc:creator>
  <cp:lastModifiedBy>Microsoft Office User</cp:lastModifiedBy>
  <cp:revision>40</cp:revision>
  <dcterms:created xsi:type="dcterms:W3CDTF">2021-05-12T01:48:14Z</dcterms:created>
  <dcterms:modified xsi:type="dcterms:W3CDTF">2021-05-19T15:46:37Z</dcterms:modified>
</cp:coreProperties>
</file>